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2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70" r:id="rId10"/>
    <p:sldId id="264" r:id="rId11"/>
    <p:sldId id="266" r:id="rId12"/>
    <p:sldId id="267" r:id="rId13"/>
    <p:sldId id="268" r:id="rId14"/>
    <p:sldId id="269" r:id="rId15"/>
    <p:sldId id="271" r:id="rId16"/>
    <p:sldId id="274" r:id="rId17"/>
    <p:sldId id="272" r:id="rId18"/>
    <p:sldId id="273" r:id="rId19"/>
    <p:sldId id="276" r:id="rId20"/>
    <p:sldId id="275" r:id="rId21"/>
    <p:sldId id="277" r:id="rId22"/>
    <p:sldId id="278" r:id="rId23"/>
    <p:sldId id="282" r:id="rId24"/>
    <p:sldId id="283" r:id="rId25"/>
    <p:sldId id="284" r:id="rId26"/>
    <p:sldId id="285" r:id="rId27"/>
    <p:sldId id="281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8" r:id="rId38"/>
    <p:sldId id="299" r:id="rId39"/>
    <p:sldId id="300" r:id="rId40"/>
    <p:sldId id="301" r:id="rId41"/>
    <p:sldId id="302" r:id="rId42"/>
    <p:sldId id="295" r:id="rId43"/>
    <p:sldId id="296" r:id="rId44"/>
    <p:sldId id="297" r:id="rId45"/>
    <p:sldId id="303" r:id="rId46"/>
    <p:sldId id="304" r:id="rId47"/>
    <p:sldId id="310" r:id="rId48"/>
    <p:sldId id="305" r:id="rId49"/>
    <p:sldId id="306" r:id="rId50"/>
    <p:sldId id="307" r:id="rId51"/>
    <p:sldId id="308" r:id="rId52"/>
    <p:sldId id="309" r:id="rId53"/>
    <p:sldId id="311" r:id="rId54"/>
    <p:sldId id="312" r:id="rId55"/>
    <p:sldId id="313" r:id="rId56"/>
    <p:sldId id="314" r:id="rId57"/>
    <p:sldId id="319" r:id="rId58"/>
    <p:sldId id="315" r:id="rId59"/>
    <p:sldId id="316" r:id="rId60"/>
    <p:sldId id="317" r:id="rId61"/>
    <p:sldId id="318" r:id="rId62"/>
    <p:sldId id="325" r:id="rId63"/>
    <p:sldId id="326" r:id="rId64"/>
    <p:sldId id="327" r:id="rId65"/>
    <p:sldId id="322" r:id="rId66"/>
    <p:sldId id="320" r:id="rId67"/>
    <p:sldId id="321" r:id="rId68"/>
    <p:sldId id="323" r:id="rId69"/>
    <p:sldId id="324" r:id="rId70"/>
    <p:sldId id="328" r:id="rId71"/>
    <p:sldId id="330" r:id="rId72"/>
    <p:sldId id="331" r:id="rId73"/>
    <p:sldId id="332" r:id="rId74"/>
    <p:sldId id="333" r:id="rId75"/>
    <p:sldId id="334" r:id="rId76"/>
    <p:sldId id="350" r:id="rId77"/>
    <p:sldId id="335" r:id="rId78"/>
    <p:sldId id="336" r:id="rId79"/>
    <p:sldId id="337" r:id="rId80"/>
    <p:sldId id="338" r:id="rId81"/>
    <p:sldId id="339" r:id="rId82"/>
    <p:sldId id="340" r:id="rId83"/>
    <p:sldId id="341" r:id="rId84"/>
    <p:sldId id="342" r:id="rId85"/>
    <p:sldId id="343" r:id="rId86"/>
    <p:sldId id="344" r:id="rId87"/>
    <p:sldId id="345" r:id="rId88"/>
    <p:sldId id="346" r:id="rId89"/>
    <p:sldId id="329" r:id="rId90"/>
    <p:sldId id="347" r:id="rId91"/>
    <p:sldId id="348" r:id="rId92"/>
    <p:sldId id="356" r:id="rId93"/>
    <p:sldId id="349" r:id="rId94"/>
    <p:sldId id="357" r:id="rId95"/>
    <p:sldId id="358" r:id="rId96"/>
    <p:sldId id="359" r:id="rId97"/>
    <p:sldId id="351" r:id="rId98"/>
    <p:sldId id="352" r:id="rId99"/>
    <p:sldId id="353" r:id="rId100"/>
    <p:sldId id="354" r:id="rId101"/>
    <p:sldId id="355" r:id="rId102"/>
    <p:sldId id="360" r:id="rId103"/>
    <p:sldId id="361" r:id="rId104"/>
    <p:sldId id="377" r:id="rId105"/>
    <p:sldId id="362" r:id="rId106"/>
    <p:sldId id="363" r:id="rId107"/>
    <p:sldId id="370" r:id="rId108"/>
    <p:sldId id="378" r:id="rId109"/>
    <p:sldId id="379" r:id="rId110"/>
    <p:sldId id="371" r:id="rId111"/>
    <p:sldId id="373" r:id="rId112"/>
    <p:sldId id="372" r:id="rId113"/>
    <p:sldId id="364" r:id="rId114"/>
    <p:sldId id="365" r:id="rId115"/>
    <p:sldId id="366" r:id="rId116"/>
    <p:sldId id="367" r:id="rId117"/>
    <p:sldId id="368" r:id="rId118"/>
    <p:sldId id="369" r:id="rId119"/>
    <p:sldId id="374" r:id="rId120"/>
    <p:sldId id="375" r:id="rId121"/>
    <p:sldId id="376" r:id="rId122"/>
    <p:sldId id="384" r:id="rId123"/>
    <p:sldId id="385" r:id="rId124"/>
    <p:sldId id="386" r:id="rId125"/>
    <p:sldId id="380" r:id="rId126"/>
    <p:sldId id="381" r:id="rId127"/>
    <p:sldId id="382" r:id="rId128"/>
    <p:sldId id="383" r:id="rId129"/>
    <p:sldId id="387" r:id="rId130"/>
    <p:sldId id="388" r:id="rId131"/>
    <p:sldId id="397" r:id="rId132"/>
    <p:sldId id="398" r:id="rId133"/>
    <p:sldId id="399" r:id="rId134"/>
    <p:sldId id="400" r:id="rId135"/>
    <p:sldId id="401" r:id="rId136"/>
    <p:sldId id="392" r:id="rId137"/>
    <p:sldId id="393" r:id="rId138"/>
    <p:sldId id="390" r:id="rId139"/>
    <p:sldId id="403" r:id="rId140"/>
    <p:sldId id="391" r:id="rId141"/>
    <p:sldId id="402" r:id="rId142"/>
    <p:sldId id="394" r:id="rId143"/>
    <p:sldId id="389" r:id="rId144"/>
    <p:sldId id="395" r:id="rId145"/>
    <p:sldId id="396" r:id="rId146"/>
    <p:sldId id="407" r:id="rId147"/>
    <p:sldId id="408" r:id="rId148"/>
    <p:sldId id="409" r:id="rId149"/>
    <p:sldId id="404" r:id="rId150"/>
    <p:sldId id="405" r:id="rId151"/>
    <p:sldId id="406" r:id="rId152"/>
    <p:sldId id="410" r:id="rId153"/>
    <p:sldId id="424" r:id="rId154"/>
    <p:sldId id="411" r:id="rId155"/>
    <p:sldId id="412" r:id="rId156"/>
    <p:sldId id="418" r:id="rId157"/>
    <p:sldId id="420" r:id="rId158"/>
    <p:sldId id="422" r:id="rId159"/>
    <p:sldId id="423" r:id="rId160"/>
    <p:sldId id="413" r:id="rId161"/>
    <p:sldId id="414" r:id="rId162"/>
    <p:sldId id="415" r:id="rId163"/>
    <p:sldId id="416" r:id="rId164"/>
    <p:sldId id="419" r:id="rId165"/>
    <p:sldId id="421" r:id="rId166"/>
    <p:sldId id="417" r:id="rId167"/>
    <p:sldId id="427" r:id="rId168"/>
    <p:sldId id="428" r:id="rId169"/>
    <p:sldId id="429" r:id="rId170"/>
    <p:sldId id="430" r:id="rId171"/>
    <p:sldId id="431" r:id="rId172"/>
    <p:sldId id="425" r:id="rId173"/>
    <p:sldId id="426" r:id="rId174"/>
    <p:sldId id="432" r:id="rId175"/>
    <p:sldId id="433" r:id="rId176"/>
    <p:sldId id="434" r:id="rId177"/>
    <p:sldId id="444" r:id="rId178"/>
    <p:sldId id="436" r:id="rId179"/>
    <p:sldId id="437" r:id="rId180"/>
    <p:sldId id="441" r:id="rId181"/>
    <p:sldId id="438" r:id="rId182"/>
    <p:sldId id="439" r:id="rId183"/>
    <p:sldId id="440" r:id="rId184"/>
    <p:sldId id="442" r:id="rId185"/>
    <p:sldId id="443" r:id="rId186"/>
    <p:sldId id="451" r:id="rId187"/>
    <p:sldId id="450" r:id="rId188"/>
    <p:sldId id="445" r:id="rId189"/>
    <p:sldId id="446" r:id="rId190"/>
    <p:sldId id="447" r:id="rId191"/>
    <p:sldId id="448" r:id="rId192"/>
    <p:sldId id="449" r:id="rId193"/>
    <p:sldId id="457" r:id="rId194"/>
    <p:sldId id="458" r:id="rId195"/>
    <p:sldId id="459" r:id="rId196"/>
    <p:sldId id="460" r:id="rId197"/>
    <p:sldId id="452" r:id="rId198"/>
    <p:sldId id="453" r:id="rId199"/>
    <p:sldId id="454" r:id="rId200"/>
    <p:sldId id="455" r:id="rId201"/>
    <p:sldId id="456" r:id="rId202"/>
    <p:sldId id="461" r:id="rId203"/>
    <p:sldId id="462" r:id="rId204"/>
    <p:sldId id="463" r:id="rId205"/>
    <p:sldId id="464" r:id="rId206"/>
    <p:sldId id="465" r:id="rId207"/>
    <p:sldId id="466" r:id="rId208"/>
    <p:sldId id="467" r:id="rId209"/>
    <p:sldId id="468" r:id="rId210"/>
    <p:sldId id="470" r:id="rId211"/>
    <p:sldId id="469" r:id="rId212"/>
    <p:sldId id="471" r:id="rId213"/>
    <p:sldId id="472" r:id="rId214"/>
    <p:sldId id="473" r:id="rId215"/>
    <p:sldId id="474" r:id="rId216"/>
    <p:sldId id="475" r:id="rId217"/>
    <p:sldId id="476" r:id="rId218"/>
    <p:sldId id="477" r:id="rId219"/>
    <p:sldId id="478" r:id="rId220"/>
    <p:sldId id="484" r:id="rId221"/>
    <p:sldId id="479" r:id="rId222"/>
    <p:sldId id="480" r:id="rId223"/>
    <p:sldId id="486" r:id="rId224"/>
    <p:sldId id="487" r:id="rId225"/>
    <p:sldId id="481" r:id="rId226"/>
    <p:sldId id="482" r:id="rId227"/>
    <p:sldId id="483" r:id="rId228"/>
    <p:sldId id="485" r:id="rId229"/>
    <p:sldId id="488" r:id="rId230"/>
    <p:sldId id="493" r:id="rId231"/>
    <p:sldId id="489" r:id="rId232"/>
    <p:sldId id="490" r:id="rId233"/>
    <p:sldId id="491" r:id="rId234"/>
    <p:sldId id="495" r:id="rId235"/>
    <p:sldId id="496" r:id="rId236"/>
    <p:sldId id="497" r:id="rId237"/>
    <p:sldId id="492" r:id="rId238"/>
    <p:sldId id="500" r:id="rId239"/>
    <p:sldId id="494" r:id="rId240"/>
    <p:sldId id="498" r:id="rId241"/>
    <p:sldId id="499" r:id="rId242"/>
    <p:sldId id="501" r:id="rId243"/>
    <p:sldId id="502" r:id="rId244"/>
    <p:sldId id="503" r:id="rId245"/>
    <p:sldId id="504" r:id="rId246"/>
    <p:sldId id="508" r:id="rId247"/>
    <p:sldId id="505" r:id="rId248"/>
    <p:sldId id="506" r:id="rId249"/>
    <p:sldId id="507" r:id="rId250"/>
    <p:sldId id="509" r:id="rId251"/>
    <p:sldId id="529" r:id="rId252"/>
    <p:sldId id="516" r:id="rId253"/>
    <p:sldId id="518" r:id="rId254"/>
    <p:sldId id="519" r:id="rId255"/>
    <p:sldId id="522" r:id="rId256"/>
    <p:sldId id="523" r:id="rId257"/>
    <p:sldId id="524" r:id="rId258"/>
    <p:sldId id="510" r:id="rId259"/>
    <p:sldId id="511" r:id="rId260"/>
    <p:sldId id="512" r:id="rId261"/>
    <p:sldId id="513" r:id="rId262"/>
    <p:sldId id="514" r:id="rId263"/>
    <p:sldId id="515" r:id="rId264"/>
    <p:sldId id="521" r:id="rId265"/>
    <p:sldId id="520" r:id="rId266"/>
    <p:sldId id="525" r:id="rId267"/>
    <p:sldId id="526" r:id="rId268"/>
    <p:sldId id="527" r:id="rId269"/>
    <p:sldId id="528" r:id="rId270"/>
    <p:sldId id="534" r:id="rId271"/>
    <p:sldId id="535" r:id="rId272"/>
    <p:sldId id="536" r:id="rId273"/>
    <p:sldId id="530" r:id="rId274"/>
    <p:sldId id="531" r:id="rId275"/>
    <p:sldId id="532" r:id="rId276"/>
    <p:sldId id="533" r:id="rId277"/>
    <p:sldId id="537" r:id="rId278"/>
    <p:sldId id="547" r:id="rId279"/>
    <p:sldId id="548" r:id="rId280"/>
    <p:sldId id="538" r:id="rId281"/>
    <p:sldId id="549" r:id="rId282"/>
    <p:sldId id="550" r:id="rId283"/>
    <p:sldId id="551" r:id="rId284"/>
    <p:sldId id="540" r:id="rId285"/>
    <p:sldId id="541" r:id="rId286"/>
    <p:sldId id="552" r:id="rId287"/>
    <p:sldId id="556" r:id="rId288"/>
    <p:sldId id="539" r:id="rId289"/>
    <p:sldId id="553" r:id="rId290"/>
    <p:sldId id="554" r:id="rId291"/>
    <p:sldId id="555" r:id="rId292"/>
    <p:sldId id="542" r:id="rId293"/>
    <p:sldId id="543" r:id="rId294"/>
    <p:sldId id="544" r:id="rId295"/>
    <p:sldId id="545" r:id="rId296"/>
    <p:sldId id="546" r:id="rId297"/>
    <p:sldId id="561" r:id="rId298"/>
    <p:sldId id="562" r:id="rId299"/>
    <p:sldId id="557" r:id="rId300"/>
    <p:sldId id="558" r:id="rId301"/>
    <p:sldId id="559" r:id="rId302"/>
    <p:sldId id="560" r:id="rId303"/>
    <p:sldId id="563" r:id="rId304"/>
    <p:sldId id="580" r:id="rId305"/>
    <p:sldId id="567" r:id="rId306"/>
    <p:sldId id="570" r:id="rId307"/>
    <p:sldId id="571" r:id="rId308"/>
    <p:sldId id="572" r:id="rId309"/>
    <p:sldId id="573" r:id="rId310"/>
    <p:sldId id="564" r:id="rId311"/>
    <p:sldId id="565" r:id="rId312"/>
    <p:sldId id="566" r:id="rId313"/>
    <p:sldId id="568" r:id="rId314"/>
    <p:sldId id="569" r:id="rId315"/>
    <p:sldId id="574" r:id="rId316"/>
    <p:sldId id="575" r:id="rId317"/>
    <p:sldId id="576" r:id="rId318"/>
    <p:sldId id="577" r:id="rId319"/>
    <p:sldId id="578" r:id="rId320"/>
    <p:sldId id="584" r:id="rId321"/>
    <p:sldId id="585" r:id="rId322"/>
    <p:sldId id="579" r:id="rId323"/>
    <p:sldId id="581" r:id="rId324"/>
    <p:sldId id="582" r:id="rId325"/>
    <p:sldId id="586" r:id="rId326"/>
    <p:sldId id="587" r:id="rId327"/>
    <p:sldId id="592" r:id="rId328"/>
    <p:sldId id="589" r:id="rId329"/>
    <p:sldId id="588" r:id="rId330"/>
    <p:sldId id="590" r:id="rId331"/>
    <p:sldId id="591" r:id="rId332"/>
    <p:sldId id="593" r:id="rId333"/>
    <p:sldId id="594" r:id="rId334"/>
    <p:sldId id="595" r:id="rId335"/>
    <p:sldId id="596" r:id="rId336"/>
    <p:sldId id="597" r:id="rId337"/>
    <p:sldId id="598" r:id="rId338"/>
    <p:sldId id="599" r:id="rId339"/>
    <p:sldId id="600" r:id="rId340"/>
    <p:sldId id="601" r:id="rId341"/>
    <p:sldId id="606" r:id="rId342"/>
    <p:sldId id="607" r:id="rId343"/>
    <p:sldId id="602" r:id="rId344"/>
    <p:sldId id="603" r:id="rId345"/>
    <p:sldId id="604" r:id="rId346"/>
    <p:sldId id="605" r:id="rId347"/>
    <p:sldId id="608" r:id="rId348"/>
    <p:sldId id="610" r:id="rId349"/>
    <p:sldId id="617" r:id="rId350"/>
    <p:sldId id="609" r:id="rId351"/>
    <p:sldId id="611" r:id="rId352"/>
    <p:sldId id="612" r:id="rId353"/>
    <p:sldId id="613" r:id="rId354"/>
    <p:sldId id="614" r:id="rId355"/>
    <p:sldId id="615" r:id="rId356"/>
    <p:sldId id="626" r:id="rId357"/>
    <p:sldId id="627" r:id="rId358"/>
    <p:sldId id="616" r:id="rId359"/>
    <p:sldId id="618" r:id="rId360"/>
    <p:sldId id="619" r:id="rId361"/>
    <p:sldId id="620" r:id="rId362"/>
    <p:sldId id="621" r:id="rId363"/>
    <p:sldId id="622" r:id="rId364"/>
    <p:sldId id="623" r:id="rId365"/>
    <p:sldId id="624" r:id="rId366"/>
    <p:sldId id="630" r:id="rId367"/>
    <p:sldId id="625" r:id="rId368"/>
    <p:sldId id="628" r:id="rId369"/>
    <p:sldId id="629" r:id="rId370"/>
    <p:sldId id="631" r:id="rId371"/>
    <p:sldId id="634" r:id="rId372"/>
    <p:sldId id="632" r:id="rId373"/>
    <p:sldId id="633" r:id="rId374"/>
    <p:sldId id="635" r:id="rId375"/>
    <p:sldId id="636" r:id="rId376"/>
    <p:sldId id="655" r:id="rId377"/>
    <p:sldId id="637" r:id="rId378"/>
    <p:sldId id="638" r:id="rId379"/>
    <p:sldId id="639" r:id="rId380"/>
    <p:sldId id="641" r:id="rId381"/>
    <p:sldId id="642" r:id="rId382"/>
    <p:sldId id="645" r:id="rId383"/>
    <p:sldId id="646" r:id="rId384"/>
    <p:sldId id="647" r:id="rId385"/>
    <p:sldId id="648" r:id="rId386"/>
    <p:sldId id="649" r:id="rId387"/>
    <p:sldId id="650" r:id="rId388"/>
    <p:sldId id="640" r:id="rId389"/>
    <p:sldId id="643" r:id="rId390"/>
    <p:sldId id="644" r:id="rId391"/>
    <p:sldId id="651" r:id="rId392"/>
    <p:sldId id="652" r:id="rId393"/>
    <p:sldId id="653" r:id="rId394"/>
    <p:sldId id="658" r:id="rId395"/>
    <p:sldId id="659" r:id="rId396"/>
    <p:sldId id="654" r:id="rId397"/>
    <p:sldId id="656" r:id="rId398"/>
    <p:sldId id="657" r:id="rId399"/>
    <p:sldId id="660" r:id="rId400"/>
    <p:sldId id="661" r:id="rId401"/>
    <p:sldId id="662" r:id="rId402"/>
    <p:sldId id="663" r:id="rId403"/>
    <p:sldId id="664" r:id="rId404"/>
    <p:sldId id="670" r:id="rId405"/>
    <p:sldId id="671" r:id="rId406"/>
    <p:sldId id="672" r:id="rId407"/>
    <p:sldId id="673" r:id="rId408"/>
    <p:sldId id="674" r:id="rId409"/>
    <p:sldId id="675" r:id="rId410"/>
    <p:sldId id="665" r:id="rId411"/>
    <p:sldId id="666" r:id="rId412"/>
    <p:sldId id="667" r:id="rId413"/>
    <p:sldId id="668" r:id="rId414"/>
    <p:sldId id="669" r:id="rId415"/>
    <p:sldId id="679" r:id="rId416"/>
    <p:sldId id="680" r:id="rId417"/>
    <p:sldId id="681" r:id="rId418"/>
    <p:sldId id="676" r:id="rId419"/>
    <p:sldId id="677" r:id="rId420"/>
    <p:sldId id="678" r:id="rId4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0673" autoAdjust="0"/>
  </p:normalViewPr>
  <p:slideViewPr>
    <p:cSldViewPr snapToGrid="0">
      <p:cViewPr varScale="1">
        <p:scale>
          <a:sx n="103" d="100"/>
          <a:sy n="103" d="100"/>
        </p:scale>
        <p:origin x="87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399" Type="http://schemas.openxmlformats.org/officeDocument/2006/relationships/slide" Target="slides/slide398.xml"/><Relationship Id="rId259" Type="http://schemas.openxmlformats.org/officeDocument/2006/relationships/slide" Target="slides/slide258.xml"/><Relationship Id="rId424" Type="http://schemas.openxmlformats.org/officeDocument/2006/relationships/viewProps" Target="viewProps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426" Type="http://schemas.openxmlformats.org/officeDocument/2006/relationships/tableStyles" Target="tableStyles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417" Type="http://schemas.openxmlformats.org/officeDocument/2006/relationships/slide" Target="slides/slide416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63" Type="http://schemas.openxmlformats.org/officeDocument/2006/relationships/slide" Target="slides/slide262.xml"/><Relationship Id="rId319" Type="http://schemas.openxmlformats.org/officeDocument/2006/relationships/slide" Target="slides/slide318.xml"/><Relationship Id="rId58" Type="http://schemas.openxmlformats.org/officeDocument/2006/relationships/slide" Target="slides/slide57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232" Type="http://schemas.openxmlformats.org/officeDocument/2006/relationships/slide" Target="slides/slide231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69" Type="http://schemas.openxmlformats.org/officeDocument/2006/relationships/slide" Target="slides/slide68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76" Type="http://schemas.openxmlformats.org/officeDocument/2006/relationships/slide" Target="slides/slide175.xml"/><Relationship Id="rId341" Type="http://schemas.openxmlformats.org/officeDocument/2006/relationships/slide" Target="slides/slide340.xml"/><Relationship Id="rId383" Type="http://schemas.openxmlformats.org/officeDocument/2006/relationships/slide" Target="slides/slide382.xml"/><Relationship Id="rId201" Type="http://schemas.openxmlformats.org/officeDocument/2006/relationships/slide" Target="slides/slide200.xml"/><Relationship Id="rId243" Type="http://schemas.openxmlformats.org/officeDocument/2006/relationships/slide" Target="slides/slide242.xml"/><Relationship Id="rId285" Type="http://schemas.openxmlformats.org/officeDocument/2006/relationships/slide" Target="slides/slide284.xml"/><Relationship Id="rId38" Type="http://schemas.openxmlformats.org/officeDocument/2006/relationships/slide" Target="slides/slide37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419" Type="http://schemas.openxmlformats.org/officeDocument/2006/relationships/slide" Target="slides/slide418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420" Type="http://schemas.openxmlformats.org/officeDocument/2006/relationships/slide" Target="slides/slide419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421" Type="http://schemas.openxmlformats.org/officeDocument/2006/relationships/slide" Target="slides/slide420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22" Type="http://schemas.openxmlformats.org/officeDocument/2006/relationships/notesMaster" Target="notesMasters/notesMaster1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423" Type="http://schemas.openxmlformats.org/officeDocument/2006/relationships/presProps" Target="presProps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425" Type="http://schemas.openxmlformats.org/officeDocument/2006/relationships/theme" Target="theme/theme1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416" Type="http://schemas.openxmlformats.org/officeDocument/2006/relationships/slide" Target="slides/slide415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242" Type="http://schemas.openxmlformats.org/officeDocument/2006/relationships/slide" Target="slides/slide241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211" Type="http://schemas.openxmlformats.org/officeDocument/2006/relationships/slide" Target="slides/slide210.xml"/><Relationship Id="rId253" Type="http://schemas.openxmlformats.org/officeDocument/2006/relationships/slide" Target="slides/slide252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48" Type="http://schemas.openxmlformats.org/officeDocument/2006/relationships/slide" Target="slides/slide47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155" Type="http://schemas.openxmlformats.org/officeDocument/2006/relationships/slide" Target="slides/slide154.xml"/><Relationship Id="rId197" Type="http://schemas.openxmlformats.org/officeDocument/2006/relationships/slide" Target="slides/slide196.xml"/><Relationship Id="rId362" Type="http://schemas.openxmlformats.org/officeDocument/2006/relationships/slide" Target="slides/slide361.xml"/><Relationship Id="rId418" Type="http://schemas.openxmlformats.org/officeDocument/2006/relationships/slide" Target="slides/slide417.xml"/><Relationship Id="rId222" Type="http://schemas.openxmlformats.org/officeDocument/2006/relationships/slide" Target="slides/slide221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59" Type="http://schemas.openxmlformats.org/officeDocument/2006/relationships/slide" Target="slides/slide58.xml"/><Relationship Id="rId124" Type="http://schemas.openxmlformats.org/officeDocument/2006/relationships/slide" Target="slides/slide123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7.png>
</file>

<file path=ppt/media/image458.pn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67.png>
</file>

<file path=ppt/media/image468.png>
</file>

<file path=ppt/media/image469.png>
</file>

<file path=ppt/media/image47.png>
</file>

<file path=ppt/media/image470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0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16.png>
</file>

<file path=ppt/media/image517.png>
</file>

<file path=ppt/media/image518.png>
</file>

<file path=ppt/media/image519.png>
</file>

<file path=ppt/media/image52.png>
</file>

<file path=ppt/media/image520.png>
</file>

<file path=ppt/media/image521.png>
</file>

<file path=ppt/media/image522.png>
</file>

<file path=ppt/media/image523.png>
</file>

<file path=ppt/media/image524.png>
</file>

<file path=ppt/media/image525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2.png>
</file>

<file path=ppt/media/image533.png>
</file>

<file path=ppt/media/image534.png>
</file>

<file path=ppt/media/image535.png>
</file>

<file path=ppt/media/image536.png>
</file>

<file path=ppt/media/image537.png>
</file>

<file path=ppt/media/image538.png>
</file>

<file path=ppt/media/image539.png>
</file>

<file path=ppt/media/image54.png>
</file>

<file path=ppt/media/image540.png>
</file>

<file path=ppt/media/image541.png>
</file>

<file path=ppt/media/image542.png>
</file>

<file path=ppt/media/image543.png>
</file>

<file path=ppt/media/image544.png>
</file>

<file path=ppt/media/image545.png>
</file>

<file path=ppt/media/image546.png>
</file>

<file path=ppt/media/image547.png>
</file>

<file path=ppt/media/image548.png>
</file>

<file path=ppt/media/image549.png>
</file>

<file path=ppt/media/image55.png>
</file>

<file path=ppt/media/image550.png>
</file>

<file path=ppt/media/image551.png>
</file>

<file path=ppt/media/image552.png>
</file>

<file path=ppt/media/image553.png>
</file>

<file path=ppt/media/image554.png>
</file>

<file path=ppt/media/image555.png>
</file>

<file path=ppt/media/image556.png>
</file>

<file path=ppt/media/image557.png>
</file>

<file path=ppt/media/image558.png>
</file>

<file path=ppt/media/image559.png>
</file>

<file path=ppt/media/image56.png>
</file>

<file path=ppt/media/image560.png>
</file>

<file path=ppt/media/image561.png>
</file>

<file path=ppt/media/image562.png>
</file>

<file path=ppt/media/image563.png>
</file>

<file path=ppt/media/image564.png>
</file>

<file path=ppt/media/image565.png>
</file>

<file path=ppt/media/image566.png>
</file>

<file path=ppt/media/image567.png>
</file>

<file path=ppt/media/image568.png>
</file>

<file path=ppt/media/image569.png>
</file>

<file path=ppt/media/image57.png>
</file>

<file path=ppt/media/image570.png>
</file>

<file path=ppt/media/image571.png>
</file>

<file path=ppt/media/image572.png>
</file>

<file path=ppt/media/image573.png>
</file>

<file path=ppt/media/image574.png>
</file>

<file path=ppt/media/image575.png>
</file>

<file path=ppt/media/image576.png>
</file>

<file path=ppt/media/image577.png>
</file>

<file path=ppt/media/image578.png>
</file>

<file path=ppt/media/image579.png>
</file>

<file path=ppt/media/image58.png>
</file>

<file path=ppt/media/image580.png>
</file>

<file path=ppt/media/image581.png>
</file>

<file path=ppt/media/image582.png>
</file>

<file path=ppt/media/image583.png>
</file>

<file path=ppt/media/image584.png>
</file>

<file path=ppt/media/image585.png>
</file>

<file path=ppt/media/image586.png>
</file>

<file path=ppt/media/image587.png>
</file>

<file path=ppt/media/image588.png>
</file>

<file path=ppt/media/image589.png>
</file>

<file path=ppt/media/image59.png>
</file>

<file path=ppt/media/image590.png>
</file>

<file path=ppt/media/image591.png>
</file>

<file path=ppt/media/image592.png>
</file>

<file path=ppt/media/image593.png>
</file>

<file path=ppt/media/image594.png>
</file>

<file path=ppt/media/image595.png>
</file>

<file path=ppt/media/image596.png>
</file>

<file path=ppt/media/image597.png>
</file>

<file path=ppt/media/image598.png>
</file>

<file path=ppt/media/image599.png>
</file>

<file path=ppt/media/image6.png>
</file>

<file path=ppt/media/image60.png>
</file>

<file path=ppt/media/image600.png>
</file>

<file path=ppt/media/image601.png>
</file>

<file path=ppt/media/image602.png>
</file>

<file path=ppt/media/image603.png>
</file>

<file path=ppt/media/image604.png>
</file>

<file path=ppt/media/image605.png>
</file>

<file path=ppt/media/image606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FEBDE-2FFA-48D9-B7B0-0819653732F3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00A50-B9DE-4A89-B154-84CEF82C5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19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КОРРЕСПОНДЕНЦИЯ ВАЖНО – СЧЕТ ПО ДЕБЕТУ И КРЕДИТУ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4829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64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Движение.ВалютаДт</a:t>
            </a:r>
            <a:r>
              <a:rPr lang="ru-RU" dirty="0"/>
              <a:t> = Валюта;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Договор;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Движение.СуммаВалДт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Курс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Новый Структура("Валюта", Валюта)).Курс;</a:t>
            </a:r>
          </a:p>
          <a:p>
            <a:r>
              <a:rPr lang="ru-RU" dirty="0"/>
              <a:t>	Если Курс = 0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договора";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* Курс;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689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Контрагент,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Субконто1 = &amp;Контрагент)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Валюта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втЗадолженности.Договор</a:t>
            </a:r>
            <a:r>
              <a:rPr lang="ru-RU" dirty="0"/>
              <a:t>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втЗадолженности.Валюта.Представление</a:t>
            </a:r>
            <a:r>
              <a:rPr lang="ru-RU" dirty="0"/>
              <a:t> КАК </a:t>
            </a:r>
            <a:r>
              <a:rPr lang="ru-RU" dirty="0" err="1"/>
              <a:t>ВалютаПредставление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Курс,</a:t>
            </a:r>
          </a:p>
          <a:p>
            <a:r>
              <a:rPr lang="ru-RU" dirty="0"/>
              <a:t>		|	ВЫРАЗИТЬ(ЕСТЬNULL(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* 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КАК ЧИСЛО(12,2))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втЗадолженности.Валюта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втЗадолженности.СуммаРубОстаток</a:t>
            </a:r>
            <a:r>
              <a:rPr lang="ru-RU" dirty="0"/>
              <a:t> УБЫВ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СуммаРубОстаток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движений";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		// Общий итог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СуммаПоДокументу</a:t>
            </a:r>
            <a:r>
              <a:rPr lang="ru-RU" dirty="0"/>
              <a:t> &gt; </a:t>
            </a:r>
            <a:r>
              <a:rPr lang="ru-RU" dirty="0" err="1"/>
              <a:t>ВыборкаОбщийИтог.СуммаРубОстаток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"Попытка переплаты на сумму " + (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ВыборкаОбщийИтог.СуммаРубОстаток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Выборка = </a:t>
            </a:r>
            <a:r>
              <a:rPr lang="ru-RU" dirty="0" err="1"/>
              <a:t>ВыборкаОбщийИтог.Выбрать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СуммаКПогашению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Выборка.Курс</a:t>
            </a:r>
            <a:r>
              <a:rPr lang="ru-RU" dirty="0"/>
              <a:t> = 0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" + </a:t>
            </a:r>
            <a:r>
              <a:rPr lang="ru-RU" dirty="0" err="1"/>
              <a:t>Выборка.ВалютаПредставление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СуммаРуб</a:t>
            </a:r>
            <a:r>
              <a:rPr lang="ru-RU" dirty="0"/>
              <a:t> = Мин(</a:t>
            </a:r>
            <a:r>
              <a:rPr lang="ru-RU" dirty="0" err="1"/>
              <a:t>СуммаКПогашению</a:t>
            </a:r>
            <a:r>
              <a:rPr lang="ru-RU" dirty="0"/>
              <a:t>, </a:t>
            </a:r>
            <a:r>
              <a:rPr lang="ru-RU" dirty="0" err="1"/>
              <a:t>Выборка.СуммаРубОстаток</a:t>
            </a:r>
            <a:r>
              <a:rPr lang="ru-RU" dirty="0"/>
              <a:t>);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СуммаРуб</a:t>
            </a:r>
            <a:r>
              <a:rPr lang="ru-RU" dirty="0"/>
              <a:t> = </a:t>
            </a:r>
            <a:r>
              <a:rPr lang="ru-RU" dirty="0" err="1"/>
              <a:t>Выборка.СуммаРубОстаток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СуммаВал</a:t>
            </a:r>
            <a:r>
              <a:rPr lang="ru-RU" dirty="0"/>
              <a:t> = </a:t>
            </a:r>
            <a:r>
              <a:rPr lang="ru-RU" dirty="0" err="1"/>
              <a:t>Выборка.СуммаВалОстаток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СуммаВал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СуммаРуб</a:t>
            </a:r>
            <a:r>
              <a:rPr lang="ru-RU" dirty="0"/>
              <a:t> / </a:t>
            </a:r>
            <a:r>
              <a:rPr lang="ru-RU" dirty="0" err="1"/>
              <a:t>Выборка.Курс</a:t>
            </a:r>
            <a:r>
              <a:rPr lang="ru-RU" dirty="0"/>
              <a:t>, 2);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СуммаВал</a:t>
            </a:r>
            <a:r>
              <a:rPr lang="ru-RU" dirty="0"/>
              <a:t> &gt; 0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ПланыСчетов.Управленческий.Касса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Движение.ВалютаКт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Движение.СуммаВалКт</a:t>
            </a:r>
            <a:r>
              <a:rPr lang="ru-RU" dirty="0"/>
              <a:t> = </a:t>
            </a:r>
            <a:r>
              <a:rPr lang="ru-RU" dirty="0" err="1"/>
              <a:t>СуммаВал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СуммаРуб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СуммаКПогашению</a:t>
            </a:r>
            <a:r>
              <a:rPr lang="ru-RU" dirty="0"/>
              <a:t> - </a:t>
            </a:r>
            <a:r>
              <a:rPr lang="ru-RU" dirty="0" err="1"/>
              <a:t>СуммаРуб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149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СкорректироватьЗадолженность</a:t>
            </a:r>
            <a:r>
              <a:rPr lang="ru-RU" dirty="0"/>
              <a:t>(Команда)</a:t>
            </a:r>
          </a:p>
          <a:p>
            <a:r>
              <a:rPr lang="ru-RU" dirty="0"/>
              <a:t>	Если </a:t>
            </a:r>
            <a:r>
              <a:rPr lang="ru-RU" dirty="0" err="1"/>
              <a:t>ПроверитьЗаполнение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  <a:r>
              <a:rPr lang="ru-RU" dirty="0" err="1"/>
              <a:t>СкорректироватьЗадолженностьНаСервере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ПриСозданииНаСервере</a:t>
            </a:r>
            <a:r>
              <a:rPr lang="ru-RU" dirty="0"/>
              <a:t>(Отказ, </a:t>
            </a:r>
            <a:r>
              <a:rPr lang="ru-RU" dirty="0" err="1"/>
              <a:t>СтандартнаяОбработка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Объект.ДатаКорректировки</a:t>
            </a:r>
            <a:r>
              <a:rPr lang="ru-RU" dirty="0"/>
              <a:t> = </a:t>
            </a:r>
            <a:r>
              <a:rPr lang="ru-RU" dirty="0" err="1"/>
              <a:t>КонецМесяца</a:t>
            </a:r>
            <a:r>
              <a:rPr lang="ru-RU" dirty="0"/>
              <a:t>(</a:t>
            </a:r>
            <a:r>
              <a:rPr lang="ru-RU" dirty="0" err="1"/>
              <a:t>ТекущаяДата</a:t>
            </a:r>
            <a:r>
              <a:rPr lang="ru-RU" dirty="0"/>
              <a:t>());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СкорректироватьЗадолженностьНаСервере</a:t>
            </a:r>
            <a:r>
              <a:rPr lang="ru-RU" dirty="0"/>
              <a:t>()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ДатаФормированияДвижений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Объект.ДатаКорректировки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НачатьТранзакцию</a:t>
            </a:r>
            <a:r>
              <a:rPr lang="ru-RU" dirty="0"/>
              <a:t>();</a:t>
            </a:r>
          </a:p>
          <a:p>
            <a:r>
              <a:rPr lang="ru-RU" dirty="0"/>
              <a:t>	Попытка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Запрос = Новый Запрос;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Контрагент,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(&amp;Период, Счет =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втЗадолженности.Договор</a:t>
            </a:r>
            <a:r>
              <a:rPr lang="ru-RU" dirty="0"/>
              <a:t>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втЗадолженности.Валюта.Представление</a:t>
            </a:r>
            <a:r>
              <a:rPr lang="ru-RU" dirty="0"/>
              <a:t> КАК </a:t>
            </a:r>
            <a:r>
              <a:rPr lang="ru-RU" dirty="0" err="1"/>
              <a:t>ВалютаПредставление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втЗадолженности.СуммаОстаток</a:t>
            </a:r>
            <a:r>
              <a:rPr lang="ru-RU" dirty="0"/>
              <a:t>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Курс,</a:t>
            </a:r>
          </a:p>
          <a:p>
            <a:r>
              <a:rPr lang="ru-RU" dirty="0"/>
              <a:t>		|	ВЫРАЗИТЬ(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* 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ЧИСЛО(12,2)) КАК </a:t>
            </a:r>
            <a:r>
              <a:rPr lang="ru-RU" dirty="0" err="1"/>
              <a:t>СуммаРубОстатокНаДату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&amp;Период,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втЗадолженности.Валюта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втЗадолженности.СуммаОстаток</a:t>
            </a:r>
            <a:r>
              <a:rPr lang="ru-RU" dirty="0"/>
              <a:t> &lt;&gt; Выразить(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ЧИСЛО(12,2))";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</a:t>
            </a:r>
            <a:r>
              <a:rPr lang="ru-RU" dirty="0" err="1"/>
              <a:t>ДатаФормированияДвижений</a:t>
            </a:r>
            <a:r>
              <a:rPr lang="ru-RU" dirty="0"/>
              <a:t> + 1);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движений";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ДокОбъект</a:t>
            </a:r>
            <a:r>
              <a:rPr lang="ru-RU" dirty="0"/>
              <a:t> = </a:t>
            </a:r>
            <a:r>
              <a:rPr lang="ru-RU" dirty="0" err="1"/>
              <a:t>Документы.Операция.СоздатьДокумент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ДокОбъект.Дата</a:t>
            </a:r>
            <a:r>
              <a:rPr lang="ru-RU" dirty="0"/>
              <a:t> = </a:t>
            </a:r>
            <a:r>
              <a:rPr lang="ru-RU" dirty="0" err="1"/>
              <a:t>ДатаФормированияДвижений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ДокОбъект.Содержание</a:t>
            </a:r>
            <a:r>
              <a:rPr lang="ru-RU" dirty="0"/>
              <a:t> = "</a:t>
            </a:r>
            <a:r>
              <a:rPr lang="ru-RU" dirty="0" err="1"/>
              <a:t>Корректирова</a:t>
            </a:r>
            <a:r>
              <a:rPr lang="ru-RU" dirty="0"/>
              <a:t> задолженности (регламентной обработкой)";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</a:t>
            </a:r>
            <a:r>
              <a:rPr lang="ru-RU" dirty="0"/>
              <a:t> = </a:t>
            </a:r>
            <a:r>
              <a:rPr lang="ru-RU" dirty="0" err="1"/>
              <a:t>РегистрыБухгалтерии.Управленческий.СоздатьНаборЗаписей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НаборЗаписей.Отбор.Регистратор.Установить</a:t>
            </a:r>
            <a:r>
              <a:rPr lang="ru-RU" dirty="0"/>
              <a:t>(</a:t>
            </a:r>
            <a:r>
              <a:rPr lang="ru-RU" dirty="0" err="1"/>
              <a:t>ДокОбъект.Ссылка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Выборка.Курс</a:t>
            </a:r>
            <a:r>
              <a:rPr lang="ru-RU" dirty="0"/>
              <a:t> = 0 Тогда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" + </a:t>
            </a:r>
            <a:r>
              <a:rPr lang="ru-RU" dirty="0" err="1"/>
              <a:t>Выборка.ВалютаПредставление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НаборЗаписей.Добавить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</a:t>
            </a:r>
            <a:r>
              <a:rPr lang="ru-RU" dirty="0" err="1"/>
              <a:t>ДатаФормированияДвижений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КурсоваяРазница</a:t>
            </a:r>
            <a:r>
              <a:rPr lang="ru-RU" dirty="0"/>
              <a:t> = </a:t>
            </a:r>
            <a:r>
              <a:rPr lang="ru-RU" dirty="0" err="1"/>
              <a:t>Выборка.СуммаРубОстатокНаДату</a:t>
            </a:r>
            <a:r>
              <a:rPr lang="ru-RU" dirty="0"/>
              <a:t> - </a:t>
            </a:r>
            <a:r>
              <a:rPr lang="ru-RU" dirty="0" err="1"/>
              <a:t>Выборка.СуммаРубОстаток</a:t>
            </a:r>
            <a:r>
              <a:rPr lang="ru-RU" dirty="0"/>
              <a:t>;</a:t>
            </a:r>
          </a:p>
          <a:p>
            <a:r>
              <a:rPr lang="ru-RU" dirty="0"/>
              <a:t>			Если </a:t>
            </a:r>
            <a:r>
              <a:rPr lang="ru-RU" dirty="0" err="1"/>
              <a:t>КурсоваяРазница</a:t>
            </a:r>
            <a:r>
              <a:rPr lang="ru-RU" dirty="0"/>
              <a:t> &gt; 0 Тогда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Движение.ВалютаДт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КурсоваяРазница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			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Движение.ВалютаКт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			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</a:t>
            </a:r>
            <a:r>
              <a:rPr lang="ru-RU" dirty="0"/>
              <a:t> = -</a:t>
            </a:r>
            <a:r>
              <a:rPr lang="ru-RU" dirty="0" err="1"/>
              <a:t>КурсоваяРазница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"Создан документ " + </a:t>
            </a:r>
            <a:r>
              <a:rPr lang="ru-RU" dirty="0" err="1"/>
              <a:t>ДокОбъект.Ссылка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ЗафиксироватьТранзакцию</a:t>
            </a:r>
            <a:r>
              <a:rPr lang="ru-RU" dirty="0"/>
              <a:t>();</a:t>
            </a:r>
          </a:p>
          <a:p>
            <a:r>
              <a:rPr lang="ru-RU" dirty="0"/>
              <a:t>	Исключение</a:t>
            </a:r>
          </a:p>
          <a:p>
            <a:r>
              <a:rPr lang="ru-RU" dirty="0"/>
              <a:t>		</a:t>
            </a:r>
            <a:r>
              <a:rPr lang="ru-RU" dirty="0" err="1"/>
              <a:t>ОтменитьТранзакцию</a:t>
            </a:r>
            <a:r>
              <a:rPr lang="ru-RU" dirty="0"/>
              <a:t>();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КраткоеПредставлениеОшибки</a:t>
            </a:r>
            <a:r>
              <a:rPr lang="ru-RU" dirty="0"/>
              <a:t>(</a:t>
            </a:r>
            <a:r>
              <a:rPr lang="ru-RU" dirty="0" err="1"/>
              <a:t>ИнформацияОбОшибке</a:t>
            </a:r>
            <a:r>
              <a:rPr lang="ru-RU" dirty="0"/>
              <a:t>());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КонецПопытки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57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4122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ТЧ КАК В ДРУГИХ ДОКУМЕНТАХ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7528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Документ.КупляПродажа.СписокНоменклатуры</a:t>
            </a:r>
            <a:r>
              <a:rPr lang="ru-RU" dirty="0"/>
              <a:t> КАК </a:t>
            </a:r>
            <a:r>
              <a:rPr lang="ru-RU" dirty="0" err="1"/>
              <a:t>КупляПродажаСписокНоменклатуры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УправленческийОстатки.Субконто3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</a:t>
            </a:r>
            <a:r>
              <a:rPr lang="ru-RU" dirty="0" err="1"/>
              <a:t>СкладПоставщика</a:t>
            </a:r>
            <a:endParaRPr lang="ru-RU" dirty="0"/>
          </a:p>
          <a:p>
            <a:r>
              <a:rPr lang="ru-RU" dirty="0"/>
              <a:t>		|					И Организация = &amp;Организация)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Документ.ПриходнаяНакладная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СкладПоставщика</a:t>
            </a:r>
            <a:r>
              <a:rPr lang="ru-RU" dirty="0"/>
              <a:t>",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списание себестоимости по организации-поставщику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СкладПоставщика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закупка организацией-покупателем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ОрганизацияПокупатель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СкладПокупателя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ВыборкаНоменклатура.Сумма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Отказ Тогда</a:t>
            </a:r>
          </a:p>
          <a:p>
            <a:r>
              <a:rPr lang="ru-RU" dirty="0"/>
              <a:t>		// продажа по организации-поставщику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ОрганизацияПокупатель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68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Организация;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566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910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регистр Управленческий 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</a:t>
            </a:r>
            <a:r>
              <a:rPr lang="ru-RU" dirty="0" err="1"/>
              <a:t>ТекСтрокаСписокНоменклатуры</a:t>
            </a:r>
            <a:r>
              <a:rPr lang="ru-RU" dirty="0"/>
              <a:t> Из </a:t>
            </a:r>
            <a:r>
              <a:rPr lang="ru-RU" dirty="0" err="1"/>
              <a:t>СписокНоменклатуры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ТекСтрокаСписокНоменклатуры.Количество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737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СТОИТ ФЛАЖЕК БАЛАНСОВЫЙ, ТО РЕСУРС БУДЕТ УКАЗЫВАТЬСЯ ПО СЧЕТУ ДЕБЕТА И КРЕДИТА.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ПРИЗНАК УЧЕТА ПОЗВОЛЯЕТ ОБОЗНАЧИТЬ ДЛЯ КАКИХ СЧЕТОВ СТОИТ ПОКАЗЫВАТЬ РЕСУРС.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864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втТЧТовары.ИнвентарныйНомер.Представление</a:t>
            </a:r>
            <a:r>
              <a:rPr lang="ru-RU" dirty="0"/>
              <a:t> КАК </a:t>
            </a:r>
            <a:r>
              <a:rPr lang="ru-RU" dirty="0" err="1"/>
              <a:t>ИнвентарныйНомерПредставление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УправленческийОстаткиПоИнвентарнымНомерам.КоличествоОстаток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КоличествоОстатокИнвНомера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УправленческийОстаткиПоТоварам.КоличествоОстаток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КоличествоОстатокТовара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УправленческийОстаткиПоТоварам.СуммаОстаток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СуммаОстатокТовара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ВидыСубконтоИнвНомера</a:t>
            </a:r>
            <a:r>
              <a:rPr lang="ru-RU" dirty="0"/>
              <a:t>,</a:t>
            </a:r>
          </a:p>
          <a:p>
            <a:r>
              <a:rPr lang="ru-RU" dirty="0"/>
              <a:t>		|				(Субконто1, Субконто2)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УправленческийОстаткиПоИнвентарнымНомерам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УправленческийОстаткиПоИнвентарнымНомерам.Субконто1</a:t>
            </a:r>
          </a:p>
          <a:p>
            <a:r>
              <a:rPr lang="ru-RU" dirty="0"/>
              <a:t>		|			И 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= УправленческийОстаткиПоИнвентарнымНомерам.Субконто2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УправленческийОстаткиПоТоварам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УправленческийОстаткиПоТоварам.Субконто1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КоличествоОстатокТовара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СуммаОстатокТовара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ВидыСубконтоИнвНомера</a:t>
            </a:r>
            <a:r>
              <a:rPr lang="ru-RU" dirty="0"/>
              <a:t>",    </a:t>
            </a:r>
            <a:r>
              <a:rPr lang="ru-RU" dirty="0" err="1"/>
              <a:t>ВидыСубконтоИнвНомера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КоличествоСписано</a:t>
            </a:r>
            <a:r>
              <a:rPr lang="ru-RU" dirty="0"/>
              <a:t>  = 0;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&gt; </a:t>
            </a:r>
            <a:r>
              <a:rPr lang="ru-RU" dirty="0" err="1"/>
              <a:t>ВыборкаДетальныеЗаписи.КоличествоОстатокИнвНомера</a:t>
            </a:r>
            <a:r>
              <a:rPr lang="ru-RU" dirty="0"/>
              <a:t> Тогда</a:t>
            </a:r>
          </a:p>
          <a:p>
            <a:r>
              <a:rPr lang="ru-RU" dirty="0"/>
              <a:t>				Отказ = Истина;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с </a:t>
            </a:r>
            <a:r>
              <a:rPr lang="ru-RU" dirty="0" err="1"/>
              <a:t>инв.номером</a:t>
            </a:r>
            <a:r>
              <a:rPr lang="ru-RU" dirty="0"/>
              <a:t> %2 в количестве %3",</a:t>
            </a:r>
          </a:p>
          <a:p>
            <a:r>
              <a:rPr lang="ru-RU" dirty="0"/>
              <a:t>				</a:t>
            </a:r>
            <a:r>
              <a:rPr lang="ru-RU" dirty="0" err="1"/>
              <a:t>ВыборкаДетальныеЗаписи.НоменклатураПредставление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ВыборкаДетальныеЗаписи.ИнвентарныйНомерПредставление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- </a:t>
            </a:r>
            <a:r>
              <a:rPr lang="ru-RU" dirty="0" err="1"/>
              <a:t>ВыборкаДетальныеЗаписи.КоличествоОстатокИнвНомера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Отказ Тогда</a:t>
            </a:r>
          </a:p>
          <a:p>
            <a:r>
              <a:rPr lang="ru-RU" dirty="0"/>
              <a:t>				Продолжить;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КоличествоСписано</a:t>
            </a:r>
            <a:r>
              <a:rPr lang="ru-RU" dirty="0"/>
              <a:t> = </a:t>
            </a:r>
            <a:r>
              <a:rPr lang="ru-RU" dirty="0" err="1"/>
              <a:t>КоличествоСписано</a:t>
            </a:r>
            <a:r>
              <a:rPr lang="ru-RU" dirty="0"/>
              <a:t> +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КоличествоСписано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ВыборкаНоменклатура.КоличествоОстатокТовара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ВыборкаНоменклатура.СуммаОстатокТовара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;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// себестоимость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ВыборкаНоменклатура.СуммаОстатокТовара</a:t>
            </a:r>
            <a:r>
              <a:rPr lang="ru-RU" dirty="0"/>
              <a:t> / </a:t>
            </a:r>
          </a:p>
          <a:p>
            <a:r>
              <a:rPr lang="ru-RU" dirty="0"/>
              <a:t>								</a:t>
            </a:r>
            <a:r>
              <a:rPr lang="ru-RU" dirty="0" err="1"/>
              <a:t>ВыборкаНоменклатура.КоличествоОстатокТовара</a:t>
            </a:r>
            <a:r>
              <a:rPr lang="ru-RU" dirty="0"/>
              <a:t> *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продажа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ВыборкаДетальныеЗаписи.Сумма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1741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7832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 КАК Склад,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Выборка.Склад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Движение.КоличествоСкладДт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0560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РегистрыСведений.УчетнаяПолитика.ПолучитьПоследнее</a:t>
            </a:r>
            <a:r>
              <a:rPr lang="ru-RU" dirty="0"/>
              <a:t>(Дата).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МетодСписанияСебестоимости.Пустая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указана учетная политика";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УправленческийОстаткиПоСкладу.КоличествоСкладОстаток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КоличествоОстатокНаСкладе</a:t>
            </a:r>
            <a:r>
              <a:rPr lang="ru-RU" dirty="0"/>
              <a:t>,</a:t>
            </a:r>
          </a:p>
          <a:p>
            <a:r>
              <a:rPr lang="ru-RU" dirty="0"/>
              <a:t>		|	УправленческийОстаткиПоПартиям.Субконто2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УправленческийОстаткиПоПартиям.КоличествоОстаток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УправленческийОстаткиПоПартиям.СуммаОстаток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ВидыСубконтоПоСкладам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УправленческийОстаткиПоСкладу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УправленческийОстаткиПоСкладу.Субконто1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ВидыСубконтоПоПартиям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УправленческийОстаткиПоПартиям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УправленческийОстаткиПоПартиям.Субконто1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УправленческийОстаткиПоПартиям.Субконто2.МоментВремени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КоличествоОстатокНаСкладе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Перечисления.УчетнаяПолитика.ФИФО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"УБЫВ", "ВОЗР");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ВидыСубконтоПоСкладам</a:t>
            </a:r>
            <a:r>
              <a:rPr lang="ru-RU" dirty="0"/>
              <a:t>", </a:t>
            </a:r>
            <a:r>
              <a:rPr lang="ru-RU" dirty="0" err="1"/>
              <a:t>ВидыСубконтоПоСкладам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ВидыСубконтоПоПартиям</a:t>
            </a:r>
            <a:r>
              <a:rPr lang="ru-RU" dirty="0"/>
              <a:t>", </a:t>
            </a:r>
            <a:r>
              <a:rPr lang="ru-RU" dirty="0" err="1"/>
              <a:t>ВидыСубконтоПоПартиям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ВыборкаНоменклатура.КоличествоОстатокНаСкладе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ВыборкаНоменклатура.КоличествоОстатокНаСкладе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Движение.КоличествоСкладКт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941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4312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Договор;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ПланыВидовХарактеристик.ВидыСубконто.Накладные</a:t>
            </a:r>
            <a:r>
              <a:rPr lang="ru-RU" dirty="0"/>
              <a:t>]  = Ссылка;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Движение.СуммаВЕвроДт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/ </a:t>
            </a:r>
            <a:r>
              <a:rPr lang="ru-RU" dirty="0" err="1"/>
              <a:t>КурсЕвро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48499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УправленческийОстатки.Субконто3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, Субконто1 = &amp;Контрагент)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ВЫРАЗИТЬ(УправленческийОстатки.Субконто2 КАК </a:t>
            </a:r>
            <a:r>
              <a:rPr lang="ru-RU" dirty="0" err="1"/>
              <a:t>Справочник.Договоры</a:t>
            </a:r>
            <a:r>
              <a:rPr lang="ru-RU" dirty="0"/>
              <a:t>).</a:t>
            </a:r>
            <a:r>
              <a:rPr lang="ru-RU" dirty="0" err="1"/>
              <a:t>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Документ.РасходнаяНакладная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задолженности по контрагенту";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СуммаПоДокументу</a:t>
            </a:r>
            <a:r>
              <a:rPr lang="ru-RU" dirty="0"/>
              <a:t> &gt;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"Попытка оформить переплату (долг клиента составляет всего " +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ВыборкаОбщийИтог.Выбрать</a:t>
            </a:r>
            <a:r>
              <a:rPr lang="ru-RU" dirty="0"/>
              <a:t>();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СуммаКПогашению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СуммаВРублях</a:t>
            </a:r>
            <a:r>
              <a:rPr lang="ru-RU" dirty="0"/>
              <a:t> = Мин(</a:t>
            </a:r>
            <a:r>
              <a:rPr lang="ru-RU" dirty="0" err="1"/>
              <a:t>СуммаКПогашению</a:t>
            </a:r>
            <a:r>
              <a:rPr lang="ru-RU" dirty="0"/>
              <a:t>, </a:t>
            </a:r>
            <a:r>
              <a:rPr lang="ru-RU" dirty="0" err="1"/>
              <a:t>Выборка.СуммаОстаток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ПланыСчетов.Управленческий.Касса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ПланыВидовХарактеристик.ВидыСубконто.Накладные</a:t>
            </a:r>
            <a:r>
              <a:rPr lang="ru-RU" dirty="0"/>
              <a:t>] = </a:t>
            </a:r>
            <a:r>
              <a:rPr lang="ru-RU" dirty="0" err="1"/>
              <a:t>Выборка.Накладная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Движение.СуммаВЕвроКт</a:t>
            </a:r>
            <a:r>
              <a:rPr lang="ru-RU" dirty="0"/>
              <a:t> = </a:t>
            </a:r>
            <a:r>
              <a:rPr lang="ru-RU" dirty="0" err="1"/>
              <a:t>СуммаВРублях</a:t>
            </a:r>
            <a:r>
              <a:rPr lang="ru-RU" dirty="0"/>
              <a:t> / </a:t>
            </a:r>
            <a:r>
              <a:rPr lang="ru-RU" dirty="0" err="1"/>
              <a:t>КурсЕвро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СуммаКПогашению</a:t>
            </a:r>
            <a:r>
              <a:rPr lang="ru-RU" dirty="0"/>
              <a:t> -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6202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19342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регистр Управленческий 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</a:t>
            </a:r>
            <a:r>
              <a:rPr lang="ru-RU" dirty="0" err="1"/>
              <a:t>ТекСтрокаСписокНоменклатуры</a:t>
            </a:r>
            <a:r>
              <a:rPr lang="ru-RU" dirty="0"/>
              <a:t> Из </a:t>
            </a:r>
            <a:r>
              <a:rPr lang="ru-RU" dirty="0" err="1"/>
              <a:t>СписокНоменклатуры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ТекСтрокаСписокНоменклатуры.Количество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4685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, "</a:t>
            </a:r>
            <a:r>
              <a:rPr lang="ru-RU" dirty="0" err="1"/>
              <a:t>ИнвентарныйНомер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втТЧТовары.ИнвентарныйНомер.Представление</a:t>
            </a:r>
            <a:r>
              <a:rPr lang="ru-RU" dirty="0"/>
              <a:t> КАК </a:t>
            </a:r>
            <a:r>
              <a:rPr lang="ru-RU" dirty="0" err="1"/>
              <a:t>ИнвентарныйНомерПредставление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(Субконто1, Субконто2)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			И 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= УправленческийОстатки.Субконто2";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с </a:t>
            </a:r>
            <a:r>
              <a:rPr lang="ru-RU" dirty="0" err="1"/>
              <a:t>инв.номером</a:t>
            </a:r>
            <a:r>
              <a:rPr lang="ru-RU" dirty="0"/>
              <a:t> %2 в количестве %3",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Выборка.ИнвентарныйНомерПредставление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ПланыВидовХарактеристик.ВидыСубконто.ФизическиеЛица</a:t>
            </a:r>
            <a:r>
              <a:rPr lang="ru-RU" dirty="0"/>
              <a:t>] = Сотрудник;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продажа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ПланыВидовХарактеристик.ВидыСубконто.ФизическиеЛица</a:t>
            </a:r>
            <a:r>
              <a:rPr lang="ru-RU" dirty="0"/>
              <a:t>] = Сотрудник;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666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СУБКОНТО – ЭТО ДОПОЛНИТЕЛЬНЫЙ РАЗРЕЗ УЧЕТА. КОЛИЧЕСТВО СУБКОНТО ЗАВИСИТ ОТ ЗАДАЧИ.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89074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045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?(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				   </a:t>
            </a:r>
            <a:r>
              <a:rPr lang="ru-RU" dirty="0" err="1"/>
              <a:t>Выборка.СуммаОстаток</a:t>
            </a:r>
            <a:r>
              <a:rPr lang="ru-RU" dirty="0"/>
              <a:t>,</a:t>
            </a:r>
          </a:p>
          <a:p>
            <a:r>
              <a:rPr lang="ru-RU" dirty="0"/>
              <a:t>						  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);</a:t>
            </a:r>
          </a:p>
          <a:p>
            <a:r>
              <a:rPr lang="ru-RU" dirty="0"/>
              <a:t>						   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						   </a:t>
            </a:r>
          </a:p>
          <a:p>
            <a:r>
              <a:rPr lang="ru-RU" dirty="0"/>
              <a:t>						   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агентское вознаграждение</a:t>
            </a:r>
          </a:p>
          <a:p>
            <a:r>
              <a:rPr lang="ru-RU" dirty="0"/>
              <a:t>	Если Не </a:t>
            </a:r>
            <a:r>
              <a:rPr lang="ru-RU" dirty="0" err="1"/>
              <a:t>Агент.Пустая</a:t>
            </a:r>
            <a:r>
              <a:rPr lang="ru-RU" dirty="0"/>
              <a:t>() Тогда		</a:t>
            </a:r>
          </a:p>
          <a:p>
            <a:r>
              <a:rPr lang="ru-RU" dirty="0"/>
              <a:t>		Валюта = </a:t>
            </a:r>
            <a:r>
              <a:rPr lang="ru-RU" dirty="0" err="1"/>
              <a:t>ОбщегоНазначения.ВалютаАгента</a:t>
            </a:r>
            <a:r>
              <a:rPr lang="ru-RU" dirty="0"/>
              <a:t>(Агент);</a:t>
            </a:r>
          </a:p>
          <a:p>
            <a:r>
              <a:rPr lang="ru-RU" dirty="0"/>
              <a:t>		Курс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Новый Структура("Валюта", Валюта)).Курс;</a:t>
            </a:r>
          </a:p>
          <a:p>
            <a:r>
              <a:rPr lang="ru-RU" dirty="0"/>
              <a:t>		Если Валюта &lt;&gt;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 И Курс = 0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курс валюты агента";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Курс = ?(Курс = 0, 1, Курс);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СуммаВознаграждения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(0.2*(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), 2);</a:t>
            </a:r>
          </a:p>
          <a:p>
            <a:r>
              <a:rPr lang="ru-RU" dirty="0"/>
              <a:t>		</a:t>
            </a:r>
            <a:r>
              <a:rPr lang="ru-RU" dirty="0" err="1"/>
              <a:t>СуммаВознагражденияВВалюте</a:t>
            </a:r>
            <a:r>
              <a:rPr lang="ru-RU" dirty="0"/>
              <a:t> = 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СуммаВознаграждения</a:t>
            </a:r>
            <a:r>
              <a:rPr lang="ru-RU" dirty="0"/>
              <a:t> / Курс, 2);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СуммаВознаграждения</a:t>
            </a:r>
            <a:r>
              <a:rPr lang="ru-RU" dirty="0"/>
              <a:t> &gt; 0 И </a:t>
            </a:r>
            <a:r>
              <a:rPr lang="ru-RU" dirty="0" err="1"/>
              <a:t>СуммаВознагражденияВВалюте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ПланыСчетов.Управленческий.Агенты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ПланыВидовХарактеристик.ВидыСубконто.Агенты</a:t>
            </a:r>
            <a:r>
              <a:rPr lang="ru-RU" dirty="0"/>
              <a:t>] = Агент;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Движение.СуммаВалКт</a:t>
            </a:r>
            <a:r>
              <a:rPr lang="ru-RU" dirty="0"/>
              <a:t> = </a:t>
            </a:r>
            <a:r>
              <a:rPr lang="ru-RU" dirty="0" err="1"/>
              <a:t>СуммаВознагражденияВВалюте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СуммаВознаграждения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9940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7323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ОтправлениеСписокНоменклатуры.Количество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Документ.Отправление.СписокНоменклатуры</a:t>
            </a:r>
            <a:r>
              <a:rPr lang="ru-RU" dirty="0"/>
              <a:t> КАК </a:t>
            </a:r>
            <a:r>
              <a:rPr lang="ru-RU" dirty="0" err="1"/>
              <a:t>ОтправлениеСписокНоменклатуры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8616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ПрибытиеСписокНоменклатуры.Количество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Документ.Прибытие.СписокНоменклатуры</a:t>
            </a:r>
            <a:r>
              <a:rPr lang="ru-RU" dirty="0"/>
              <a:t> КАК </a:t>
            </a:r>
            <a:r>
              <a:rPr lang="ru-RU" dirty="0" err="1"/>
              <a:t>ПрибытиеСписокНоменклатуры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СчетТоварыВПути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</a:t>
            </a:r>
            <a:r>
              <a:rPr lang="ru-RU" dirty="0" err="1"/>
              <a:t>ДокументОтправления</a:t>
            </a:r>
            <a:r>
              <a:rPr lang="ru-RU" dirty="0"/>
              <a:t>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ДокументОтправления</a:t>
            </a:r>
            <a:r>
              <a:rPr lang="ru-RU" dirty="0"/>
              <a:t>",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СчетТоварыВПути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</a:t>
            </a:r>
            <a:r>
              <a:rPr lang="ru-RU" dirty="0" err="1"/>
              <a:t>ДокументОтправления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		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876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5313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ОтправлениеСписокНоменклатуры.Количество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Документ.Отправление.СписокНоменклатуры</a:t>
            </a:r>
            <a:r>
              <a:rPr lang="ru-RU" dirty="0"/>
              <a:t> КАК </a:t>
            </a:r>
            <a:r>
              <a:rPr lang="ru-RU" dirty="0" err="1"/>
              <a:t>ОтправлениеСписокНоменклатуры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111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СчетТоварыВПути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Субконто2 = &amp;</a:t>
            </a:r>
            <a:r>
              <a:rPr lang="ru-RU" dirty="0" err="1"/>
              <a:t>ДокументОтправления</a:t>
            </a:r>
            <a:r>
              <a:rPr lang="ru-RU" dirty="0"/>
              <a:t>) КАК </a:t>
            </a:r>
            <a:r>
              <a:rPr lang="ru-RU" dirty="0" err="1"/>
              <a:t>УправленческийОстатки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ДокументОтправления</a:t>
            </a:r>
            <a:r>
              <a:rPr lang="ru-RU" dirty="0"/>
              <a:t>",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СчетТоварыВПути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документа";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</a:t>
            </a:r>
            <a:r>
              <a:rPr lang="ru-RU" dirty="0" err="1"/>
              <a:t>ДокументОтправления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Выборка.СуммаОстаток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17768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6116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СборкаСписокНоменклатуры.Количество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Документ.Сборка.СписокНоменклатуры</a:t>
            </a:r>
            <a:r>
              <a:rPr lang="ru-RU" dirty="0"/>
              <a:t> КАК </a:t>
            </a:r>
            <a:r>
              <a:rPr lang="ru-RU" dirty="0" err="1"/>
              <a:t>СборкаСписокНоменклатуры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СчетМатериалы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СчетМатериалы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КоличествоВсехКомплектующих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("Количество");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КоличествоКомплектаИтого</a:t>
            </a:r>
            <a:r>
              <a:rPr lang="ru-RU" dirty="0"/>
              <a:t> = 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КоличествоКомплектующихСписано</a:t>
            </a:r>
            <a:r>
              <a:rPr lang="ru-RU" dirty="0"/>
              <a:t> = 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КоличествоКомплектующихСписано</a:t>
            </a:r>
            <a:r>
              <a:rPr lang="ru-RU" dirty="0"/>
              <a:t> = </a:t>
            </a:r>
            <a:r>
              <a:rPr lang="ru-RU" dirty="0" err="1"/>
              <a:t>КоличествоКомплектующихСписано</a:t>
            </a:r>
            <a:r>
              <a:rPr lang="ru-RU" dirty="0"/>
              <a:t> +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КоличествоКомплектующихСписано</a:t>
            </a:r>
            <a:r>
              <a:rPr lang="ru-RU" dirty="0"/>
              <a:t> = </a:t>
            </a:r>
            <a:r>
              <a:rPr lang="ru-RU" dirty="0" err="1"/>
              <a:t>КоличествоВсехКомплектующих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КоличествоКомплекта</a:t>
            </a:r>
            <a:r>
              <a:rPr lang="ru-RU" dirty="0"/>
              <a:t> = Количество - </a:t>
            </a:r>
            <a:r>
              <a:rPr lang="ru-RU" dirty="0" err="1"/>
              <a:t>КоличествоКомплектаИтого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КоличествоКомплекта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 / </a:t>
            </a:r>
            <a:r>
              <a:rPr lang="ru-RU" dirty="0" err="1"/>
              <a:t>КоличествоВсехКомплектующих</a:t>
            </a:r>
            <a:r>
              <a:rPr lang="ru-RU" dirty="0"/>
              <a:t> * Количество;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Номенклатура;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КоличествоКомплекта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КоличествоКомплектаИтого</a:t>
            </a:r>
            <a:r>
              <a:rPr lang="ru-RU" dirty="0"/>
              <a:t> = </a:t>
            </a:r>
            <a:r>
              <a:rPr lang="ru-RU" dirty="0" err="1"/>
              <a:t>КоличествоКомплектаИтого</a:t>
            </a:r>
            <a:r>
              <a:rPr lang="ru-RU" dirty="0"/>
              <a:t> + </a:t>
            </a:r>
            <a:r>
              <a:rPr lang="ru-RU" dirty="0" err="1"/>
              <a:t>Движение.КоличествоДт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086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11761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РасходнаяНакладнаяСписокНоменклатуры.Номенклатура.ВидНоменклатуры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втМатериалы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Перечисление.ВидыНоменклатуры.Материал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втТовары</a:t>
            </a:r>
            <a:r>
              <a:rPr lang="ru-RU" dirty="0"/>
              <a:t> КАК </a:t>
            </a:r>
            <a:r>
              <a:rPr lang="ru-RU" dirty="0" err="1"/>
              <a:t>втТовары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ВидыСубконтоТовары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втТовары</a:t>
            </a:r>
            <a:r>
              <a:rPr lang="ru-RU" dirty="0"/>
              <a:t> КАК </a:t>
            </a:r>
            <a:r>
              <a:rPr lang="ru-RU" dirty="0" err="1"/>
              <a:t>втТовары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|ОБЪЕДИНИТЬ ВСЕ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втМатериалы.Номенклатура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втМатериалы.Номенклатура.Представление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ЗНАЧЕНИЕ(</a:t>
            </a:r>
            <a:r>
              <a:rPr lang="ru-RU" dirty="0" err="1"/>
              <a:t>Перечисление.ВидыНоменклатуры.Материал</a:t>
            </a:r>
            <a:r>
              <a:rPr lang="ru-RU" dirty="0"/>
              <a:t>),</a:t>
            </a:r>
          </a:p>
          <a:p>
            <a:r>
              <a:rPr lang="ru-RU" dirty="0"/>
              <a:t>		|	</a:t>
            </a:r>
            <a:r>
              <a:rPr lang="ru-RU" dirty="0" err="1"/>
              <a:t>втМатериалы.Количество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втМатериалы.Сумма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втМатериалы</a:t>
            </a:r>
            <a:r>
              <a:rPr lang="ru-RU" dirty="0"/>
              <a:t> КАК </a:t>
            </a:r>
            <a:r>
              <a:rPr lang="ru-RU" dirty="0" err="1"/>
              <a:t>втМатериалы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СчетМатериалы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втМатериалы.Номенклатура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втМатериалы</a:t>
            </a:r>
            <a:r>
              <a:rPr lang="ru-RU" dirty="0"/>
              <a:t> КАК </a:t>
            </a:r>
            <a:r>
              <a:rPr lang="ru-RU" dirty="0" err="1"/>
              <a:t>втМатериалы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втМатериалы.Номенклатура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ВидыСубконтоТовары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ВидыСубконтоТовары.Добавить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ВидыСубконтоТовары.Добавить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ВидыСубконтоТовары</a:t>
            </a:r>
            <a:r>
              <a:rPr lang="ru-RU" dirty="0"/>
              <a:t>", </a:t>
            </a:r>
            <a:r>
              <a:rPr lang="ru-RU" dirty="0" err="1"/>
              <a:t>ВидыСубконтоТовары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СчетМатериалы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позиции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Выборка.ВидНоменклатуры</a:t>
            </a:r>
            <a:r>
              <a:rPr lang="ru-RU" dirty="0"/>
              <a:t> = </a:t>
            </a:r>
            <a:r>
              <a:rPr lang="ru-RU" dirty="0" err="1"/>
              <a:t>Перечисления.ВидыНоменклатуры.Товар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Иначе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продажная проводка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09846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53449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0251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862963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Комплект,</a:t>
            </a:r>
          </a:p>
          <a:p>
            <a:r>
              <a:rPr lang="ru-RU" dirty="0"/>
              <a:t>		|	</a:t>
            </a:r>
            <a:r>
              <a:rPr lang="ru-RU" dirty="0" err="1"/>
              <a:t>СоставКомплекта.Комплектующая</a:t>
            </a:r>
            <a:r>
              <a:rPr lang="ru-RU" dirty="0"/>
              <a:t> КАК Комплектующая,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* </a:t>
            </a:r>
            <a:r>
              <a:rPr lang="ru-RU" dirty="0" err="1"/>
              <a:t>СоставКомплекта.Количество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РегистрСведений.СоставКомплекта</a:t>
            </a:r>
            <a:r>
              <a:rPr lang="ru-RU" dirty="0"/>
              <a:t> КАК </a:t>
            </a:r>
            <a:r>
              <a:rPr lang="ru-RU" dirty="0" err="1"/>
              <a:t>СоставКомплекта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СоставКомплекта.Комплект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Комплектующая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втКомплектующие.Комплект.Представление</a:t>
            </a:r>
            <a:r>
              <a:rPr lang="ru-RU" dirty="0"/>
              <a:t> КАК </a:t>
            </a:r>
            <a:r>
              <a:rPr lang="ru-RU" dirty="0" err="1"/>
              <a:t>КомплектПредставление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</a:t>
            </a:r>
            <a:r>
              <a:rPr lang="ru-RU" dirty="0"/>
              <a:t> КАК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втКомплектующие.Комплектующая</a:t>
            </a:r>
            <a:r>
              <a:rPr lang="ru-RU" dirty="0"/>
              <a:t> ЕСТЬ NULL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втКомплектующие.Комплектующая</a:t>
            </a:r>
            <a:r>
              <a:rPr lang="ru-RU" dirty="0"/>
              <a:t> КАК Комплектующая,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втКомплектующие.Количество</a:t>
            </a:r>
            <a:r>
              <a:rPr lang="ru-RU" dirty="0"/>
              <a:t> КАК Количество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</a:t>
            </a:r>
            <a:r>
              <a:rPr lang="ru-RU" dirty="0"/>
              <a:t> КАК </a:t>
            </a:r>
            <a:r>
              <a:rPr lang="ru-RU" dirty="0" err="1"/>
              <a:t>втКомплектующие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РезультатыЗапроса</a:t>
            </a:r>
            <a:r>
              <a:rPr lang="ru-RU" dirty="0"/>
              <a:t> = </a:t>
            </a:r>
            <a:r>
              <a:rPr lang="ru-RU" dirty="0" err="1"/>
              <a:t>Запрос.ВыполнитьПакет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РезультатыЗапроса</a:t>
            </a:r>
            <a:r>
              <a:rPr lang="ru-RU" dirty="0"/>
              <a:t>[2].Пустой() Тогда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РезультатыЗапроса</a:t>
            </a:r>
            <a:r>
              <a:rPr lang="ru-RU" dirty="0"/>
              <a:t>[2].Выбрать();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задан состав комплекта " + </a:t>
            </a:r>
            <a:r>
              <a:rPr lang="ru-RU" dirty="0" err="1"/>
              <a:t>Выборка.КомплектПредставление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РезультатыЗапроса</a:t>
            </a:r>
            <a:r>
              <a:rPr lang="ru-RU" dirty="0"/>
              <a:t>[3];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"Комплектующая");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</a:t>
            </a:r>
            <a:r>
              <a:rPr lang="ru-RU" dirty="0"/>
              <a:t> КАК Комплект,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втКомплектующие.Комплект.Представление</a:t>
            </a:r>
            <a:r>
              <a:rPr lang="ru-RU" dirty="0"/>
              <a:t> КАК </a:t>
            </a:r>
            <a:r>
              <a:rPr lang="ru-RU" dirty="0" err="1"/>
              <a:t>КомплектПредставление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втКомплектующие.Комплектующая</a:t>
            </a:r>
            <a:r>
              <a:rPr lang="ru-RU" dirty="0"/>
              <a:t> КАК Комплектующая,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втКомплектующие.Комплектующая.Представление</a:t>
            </a:r>
            <a:r>
              <a:rPr lang="ru-RU" dirty="0"/>
              <a:t> КАК </a:t>
            </a:r>
            <a:r>
              <a:rPr lang="ru-RU" dirty="0" err="1"/>
              <a:t>КомплектующаяПредставление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втКомплектующие</a:t>
            </a:r>
            <a:r>
              <a:rPr lang="ru-RU" dirty="0"/>
              <a:t> КАК </a:t>
            </a:r>
            <a:r>
              <a:rPr lang="ru-RU" dirty="0" err="1"/>
              <a:t>втКомплектующие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Т.Комплектующая</a:t>
            </a:r>
            <a:endParaRPr lang="ru-RU" dirty="0"/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втКомплектующие</a:t>
            </a:r>
            <a:r>
              <a:rPr lang="ru-RU" dirty="0"/>
              <a:t> КАК Т)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втКомплектующие.Комплектующая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Комплект";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ВыборкаКомплект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ВыборкаКомплект.Следующий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Выборка = </a:t>
            </a:r>
            <a:r>
              <a:rPr lang="ru-RU" dirty="0" err="1"/>
              <a:t>ВыборкаКомплект.Выбрать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Отказ = Истина;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остатков товара %1 (комплект %2) в количестве %3",</a:t>
            </a:r>
          </a:p>
          <a:p>
            <a:r>
              <a:rPr lang="ru-RU" dirty="0"/>
              <a:t>				</a:t>
            </a:r>
            <a:r>
              <a:rPr lang="ru-RU" dirty="0" err="1"/>
              <a:t>Выборка.КомплектующаяПредставление</a:t>
            </a:r>
            <a:r>
              <a:rPr lang="ru-RU" dirty="0"/>
              <a:t>, </a:t>
            </a:r>
            <a:r>
              <a:rPr lang="ru-RU" dirty="0" err="1"/>
              <a:t>Выборка.КомплектПредставление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Отказ Тогда</a:t>
            </a:r>
          </a:p>
          <a:p>
            <a:r>
              <a:rPr lang="ru-RU" dirty="0"/>
              <a:t>				Продолжить;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Выборка.Комплект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Выборка.Комплектующая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Не Отказ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ВыборкаКомплект.Комплект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ВыборкаКомплект.Сумма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93931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9343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</a:t>
            </a:r>
            <a:r>
              <a:rPr lang="ru-RU" dirty="0" err="1"/>
              <a:t>СкладОтправитель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СборкаСписокНоменклатуры.Количество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СборкаСписокНоменклатуры.Ссылка.Количество</a:t>
            </a:r>
            <a:r>
              <a:rPr lang="ru-RU" dirty="0"/>
              <a:t>) КАК </a:t>
            </a:r>
            <a:r>
              <a:rPr lang="ru-RU" dirty="0" err="1"/>
              <a:t>КоличествоКомплекта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Документ.Сборка.СписокНоменклатуры</a:t>
            </a:r>
            <a:r>
              <a:rPr lang="ru-RU" dirty="0"/>
              <a:t> КАК </a:t>
            </a:r>
            <a:r>
              <a:rPr lang="ru-RU" dirty="0" err="1"/>
              <a:t>СборкаСписокНоменклатуры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СборкаСписокНоменклатуры.Номенклатура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СчетМатериалы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</a:t>
            </a:r>
            <a:r>
              <a:rPr lang="ru-RU" dirty="0" err="1"/>
              <a:t>СкладОтправитель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СчетМатериалы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ПланыСчетов.Управленческий.ОсновноеПроизводство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ПланыСчетов.Управленческий.Материалы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СкладОтправитель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СоставКомплектов.Комплектующая</a:t>
            </a:r>
            <a:r>
              <a:rPr lang="ru-RU" dirty="0"/>
              <a:t> КАК Комплектующая,</a:t>
            </a:r>
          </a:p>
          <a:p>
            <a:r>
              <a:rPr lang="ru-RU" dirty="0"/>
              <a:t>		|	</a:t>
            </a:r>
            <a:r>
              <a:rPr lang="ru-RU" dirty="0" err="1"/>
              <a:t>СоставКомплектов.Количество</a:t>
            </a:r>
            <a:r>
              <a:rPr lang="ru-RU" dirty="0"/>
              <a:t>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втСоставКомплектов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РегистрСведений.СоставКомплектов</a:t>
            </a:r>
            <a:r>
              <a:rPr lang="ru-RU" dirty="0"/>
              <a:t> КАК </a:t>
            </a:r>
            <a:r>
              <a:rPr lang="ru-RU" dirty="0" err="1"/>
              <a:t>СоставКомплектов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СоставКомплектов.Комплект</a:t>
            </a:r>
            <a:r>
              <a:rPr lang="ru-RU" dirty="0"/>
              <a:t> = &amp;Комплект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Комплектующая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 ПЕРВЫЕ 1</a:t>
            </a:r>
          </a:p>
          <a:p>
            <a:r>
              <a:rPr lang="ru-RU" dirty="0"/>
              <a:t>		|	1 КАК Результат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ПОЛНОЕ СОЕДИНЕНИЕ </a:t>
            </a:r>
            <a:r>
              <a:rPr lang="ru-RU" dirty="0" err="1"/>
              <a:t>втСоставКомплектов</a:t>
            </a:r>
            <a:r>
              <a:rPr lang="ru-RU" dirty="0"/>
              <a:t> КАК </a:t>
            </a:r>
            <a:r>
              <a:rPr lang="ru-RU" dirty="0" err="1"/>
              <a:t>втСоставКомплектов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втСоставКомплектов.Комплектующая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ЕСТЬNULL(</a:t>
            </a:r>
            <a:r>
              <a:rPr lang="ru-RU" dirty="0" err="1"/>
              <a:t>втТЧТовары.Количество</a:t>
            </a:r>
            <a:r>
              <a:rPr lang="ru-RU" dirty="0"/>
              <a:t> / </a:t>
            </a:r>
            <a:r>
              <a:rPr lang="ru-RU" dirty="0" err="1"/>
              <a:t>втТЧТовары.КоличествоКомплекта</a:t>
            </a:r>
            <a:r>
              <a:rPr lang="ru-RU" dirty="0"/>
              <a:t>, 0) &lt;&gt; ЕСТЬNULL(</a:t>
            </a:r>
            <a:r>
              <a:rPr lang="ru-RU" dirty="0" err="1"/>
              <a:t>втСоставКомплектов.Количество</a:t>
            </a:r>
            <a:r>
              <a:rPr lang="ru-RU" dirty="0"/>
              <a:t>, 0)";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("Комплект", Номенклатура);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ТипСборки</a:t>
            </a:r>
            <a:r>
              <a:rPr lang="ru-RU" dirty="0"/>
              <a:t> = ?(</a:t>
            </a:r>
            <a:r>
              <a:rPr lang="ru-RU" dirty="0" err="1"/>
              <a:t>РезультатЗапроса.Пустой</a:t>
            </a:r>
            <a:r>
              <a:rPr lang="ru-RU" dirty="0"/>
              <a:t>(), </a:t>
            </a:r>
            <a:r>
              <a:rPr lang="ru-RU" dirty="0" err="1"/>
              <a:t>Перечисления.ТипыСборки.Стандарт</a:t>
            </a:r>
            <a:r>
              <a:rPr lang="ru-RU" dirty="0"/>
              <a:t>, </a:t>
            </a:r>
            <a:r>
              <a:rPr lang="ru-RU" dirty="0" err="1"/>
              <a:t>Перечисления.ТипыСборки.Нестандарт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Номенклатура;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СкладПолучатель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ПланыВидовХарактеристик.ВидыСубконто.ТипыСборки</a:t>
            </a:r>
            <a:r>
              <a:rPr lang="ru-RU" dirty="0"/>
              <a:t>] = </a:t>
            </a:r>
            <a:r>
              <a:rPr lang="ru-RU" dirty="0" err="1"/>
              <a:t>ТипСборки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Движение.КоличествоДт</a:t>
            </a:r>
            <a:r>
              <a:rPr lang="ru-RU" dirty="0"/>
              <a:t> = Количество;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ПланыСчетов.Управленческий.ОсновноеПроизводство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72608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33580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 КАК Склад,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Выборка.Склад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520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РегистрыСведений.УчетнаяПолитика.ПолучитьПоследнее</a:t>
            </a:r>
            <a:r>
              <a:rPr lang="ru-RU" dirty="0"/>
              <a:t>(Дата).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МетодСписанияСебестоимости.Пустая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указана учетная политика";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УправленческийОстатки.Субконто3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Документ.ПриходнаяНакладная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r>
              <a:rPr lang="ru-RU" dirty="0"/>
              <a:t> УБЫВ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Перечисления.УчетнаяПолитика.ФИФО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"УБЫВ", "ВОЗР");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ВыборкаНоменклатура.Сумма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1412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Выборка.СрокГодности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4602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400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57009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ПланыВидовХарактеристик.ВидыСубконто.СостоянияТоваров</a:t>
            </a:r>
            <a:r>
              <a:rPr lang="ru-RU" dirty="0"/>
              <a:t>] = </a:t>
            </a:r>
            <a:r>
              <a:rPr lang="ru-RU" dirty="0" err="1"/>
              <a:t>Перечисления.СостоянияТоваров.Неиспорченный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410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65653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РегистрыСведений.УчетнаяПолитика.ПолучитьПоследнее</a:t>
            </a:r>
            <a:r>
              <a:rPr lang="ru-RU" dirty="0"/>
              <a:t>(Дата).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МетодСписанияСебестоимости.Пустая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указана учетная политика";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УправленческийОстатки.Субконто2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Субконто3 = ЗНАЧЕНИЕ(</a:t>
            </a:r>
            <a:r>
              <a:rPr lang="ru-RU" dirty="0" err="1"/>
              <a:t>Перечисление.СостоянияТоваров.Неиспорченный</a:t>
            </a:r>
            <a:r>
              <a:rPr lang="ru-RU" dirty="0"/>
              <a:t>))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ВЫРАЗИТЬ(УправленческийОстатки.Субконто2 КАК </a:t>
            </a:r>
            <a:r>
              <a:rPr lang="ru-RU" dirty="0" err="1"/>
              <a:t>Документ.ПриходнаяНакладная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r>
              <a:rPr lang="ru-RU" dirty="0"/>
              <a:t> УБЫВ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Перечисления.УчетнаяПолитика.ФИФО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"УБЫВ", "ВОЗР");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ПланыВидовХарактеристик.ВидыСубконто.СостоянияТоваров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ПланыВидовХарактеристик.ВидыСубконто.СостоянияТоваров</a:t>
            </a:r>
            <a:r>
              <a:rPr lang="ru-RU" dirty="0"/>
              <a:t>] = </a:t>
            </a:r>
            <a:r>
              <a:rPr lang="ru-RU" dirty="0" err="1"/>
              <a:t>Перечисления.СостоянияТоваров.Неиспорченный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ВыборкаНоменклатура.Сумма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411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098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УправленческийОстаткиПоСрокамГодности.Субконто2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УправленческийОстаткиПоСрокамГодности.КоличествоОстаток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КоличествоОстатокПоТовару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СуммаОстатокПоТовару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ВидыСубконтоСрокиГодности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УправленческийОстаткиПоСрокамГодности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УправленческийОстаткиПоСрокамГодности.Субконто1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УправленческийОстаткиПоТоварам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УправленческийОстаткиПоТоварам.Субконто1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КоличествоОстатокПоТовару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СуммаОстатокПоТовару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ВидыСубконтоСрокиГодности</a:t>
            </a:r>
            <a:r>
              <a:rPr lang="ru-RU" dirty="0"/>
              <a:t>", </a:t>
            </a:r>
            <a:r>
              <a:rPr lang="ru-RU" dirty="0" err="1"/>
              <a:t>ВидыСубконтоСрокиГодности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</a:t>
            </a:r>
            <a:r>
              <a:rPr lang="ru-RU" dirty="0"/>
              <a:t>",  </a:t>
            </a:r>
            <a:r>
              <a:rPr lang="ru-RU" dirty="0" err="1"/>
              <a:t>ВидыСубконтоНоменклатура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ВыборкаДетальныеЗаписи.КоличествоОстатокПоСрокуГодности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И</a:t>
            </a:r>
          </a:p>
          <a:p>
            <a:r>
              <a:rPr lang="ru-RU" dirty="0"/>
              <a:t>				 Количество = </a:t>
            </a:r>
            <a:r>
              <a:rPr lang="ru-RU" dirty="0" err="1"/>
              <a:t>КоличествоСписать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;	</a:t>
            </a:r>
          </a:p>
          <a:p>
            <a:r>
              <a:rPr lang="ru-RU" dirty="0"/>
              <a:t>			Иначе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/ </a:t>
            </a:r>
          </a:p>
          <a:p>
            <a:r>
              <a:rPr lang="ru-RU" dirty="0"/>
              <a:t>								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ВыборкаДетальныеЗаписи.СрокГодности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455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91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УправленческийОстаткиПоСкладу.КоличествоОстаток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КоличествоОстатокНаСкладе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КоличествоОстатокВКомпании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СуммаОстатокВКомпании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УправленческийОстаткиПоСкладу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УправленческийОстаткиПоСкладу.Субконто1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УправленческийОстаткиПоКомпании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УправленческийОстаткиПоКомпании.Субконто1";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", 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 /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// продажа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252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 КАК Проект,</a:t>
            </a:r>
          </a:p>
          <a:p>
            <a:r>
              <a:rPr lang="ru-RU" dirty="0"/>
              <a:t>		|	СУММА(</a:t>
            </a:r>
            <a:r>
              <a:rPr lang="ru-RU" dirty="0" err="1"/>
              <a:t>ЗатратыСписокЗатрат.Сумма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Документ.Затраты.СписокЗатрат</a:t>
            </a:r>
            <a:r>
              <a:rPr lang="ru-RU" dirty="0"/>
              <a:t> КАК </a:t>
            </a:r>
            <a:r>
              <a:rPr lang="ru-RU" dirty="0" err="1"/>
              <a:t>ЗатратыСписокЗатрат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</a:t>
            </a:r>
            <a:r>
              <a:rPr lang="ru-RU" dirty="0" err="1"/>
              <a:t>Выборка.Проект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ПланыСчетов.Управленческий.ОбщехозяйственныеЗатраты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49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C7E5D-BFD8-4E78-A192-3B140DAE7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D3E64B-650F-4E93-A22D-0245AD0F3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A0F685-C437-421D-B37D-A07F1B85E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C819C6-61DC-449A-A66A-585F2309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0D41E9-1AC7-4118-9C68-5FAB7624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68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CB3F7-A980-4DB2-A9EC-BA955042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F83927-9DF5-471C-B514-13DCA75BE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C251F-233A-4535-B0E7-B3C736A3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105AC1-60F3-47B6-8480-55A49045A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009646-8D49-4D4D-8ED6-EA3883EEB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66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1D8F6C3-CD54-45D4-996F-6F33AF0FF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03EA0F-8BDD-41D4-86AA-B856ED930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8EDC5-6B1D-4E0D-9CE5-562E7A53D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7E7074-E5C2-45BE-B547-0550574D7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3DE13D-7882-46D1-A415-37DBA6DA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690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CEE389-832D-4801-956E-828060131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8E8C43-2EA0-43D0-868A-F563094E1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8B0D7F-62C4-4DEE-AB78-D3F59B16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4522C9-736A-43F9-A9B9-ACDBDD80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7B5CB3-4C4D-4059-A3D7-B073758C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041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75A74-4A79-4CB8-9DB5-5D746EE2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518CF1-E41E-403E-BEB9-4BD8A19C4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0B77DE-A55B-4ACF-BE1E-17DDE480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24E044-EA25-443D-B492-360931C85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ADF4AA-D981-41E3-B2AB-AB506CAD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437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93CEE0-31E1-4E5C-AFF1-2A37B6AC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E7AE50-6D7C-429B-B7B6-3118B8A8F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A5832E-4473-4C26-941B-A6189C801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11CB1B-B82F-48D2-BAC4-4A7EA46E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B947E8-6F2F-463E-B765-CE16CA31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3DA0AA-3E88-49CB-80A7-63A2BE97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436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CEA7-0AE9-4FCD-9E2F-FEC5A52C1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427390-BC24-47C8-96F2-BBE94525F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253A0A-716D-4702-9420-6A34CD803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E294CE-D303-4804-AF38-A5A605BF2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4D9685A-85C2-4CCE-86E6-CF7574095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30D2E8C-C315-44C4-9E59-EDE2D30B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70B5E46-DCF3-4FB2-85F9-CB5074EF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81EE489-C940-4162-85AB-B635B4B6F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690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EFB89-D8BD-443B-8416-0214A5D6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F9F1EB-AC16-465A-8833-26D7B88D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B16B51-6FA4-408A-967E-DE29D168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E6D091-B375-44DB-AC4A-FE68175F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51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66BD5A-7CE5-40D3-ABAD-62B57DC9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BA6AC0-C604-425B-AFFF-4A2434853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2ED141-6531-47AE-A29E-FB144698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53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A21EC4-CD3A-4605-975C-0B85F23B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08EC3F-A004-40CC-AAAF-4C3213AB7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9307A9-4894-45CF-B5C1-4C79150F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6BEBA5-DE1B-4C54-A149-FFB82CE3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9FA004-ABD0-431F-A5E5-8853FE72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09ADB-C279-44C6-8B25-B2E128A2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935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465AF-7B2F-473C-8864-373A1CC16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E1198A-EC6C-47D2-A944-C032CD7D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C95327-C2B1-4F82-869F-EDBAB39E3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F1006E-1715-42DA-867A-5EDBBC40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8F5C4E-1969-4A5C-9A72-FC361870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9E6974-C72B-4AF6-A22A-42E77250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991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77AA5-3903-455E-816A-D328E75FE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CD9B0B-22EB-4E05-A398-1A200CD0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DC2CC4-CCDE-4C7F-A244-DF55EB42F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0D3B6-6774-42C5-8814-BF973A6CCE72}" type="datetimeFigureOut">
              <a:rPr lang="ru-RU" smtClean="0"/>
              <a:t>08.09.2024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59727B-1BD4-46BF-BF9F-A17B9F0BD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1E9AE3-A88E-4E71-AC74-C1CB009D9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5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7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png"/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png"/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png"/><Relationship Id="rId2" Type="http://schemas.openxmlformats.org/officeDocument/2006/relationships/image" Target="../media/image204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3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png"/><Relationship Id="rId2" Type="http://schemas.openxmlformats.org/officeDocument/2006/relationships/image" Target="../media/image22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png"/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6.png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png"/><Relationship Id="rId2" Type="http://schemas.openxmlformats.org/officeDocument/2006/relationships/image" Target="../media/image228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png"/><Relationship Id="rId2" Type="http://schemas.openxmlformats.org/officeDocument/2006/relationships/image" Target="../media/image2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7.png"/><Relationship Id="rId4" Type="http://schemas.openxmlformats.org/officeDocument/2006/relationships/image" Target="../media/image236.png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8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2.png"/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6.png"/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png"/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9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3.png"/><Relationship Id="rId4" Type="http://schemas.openxmlformats.org/officeDocument/2006/relationships/image" Target="../media/image252.png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8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3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4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.png"/><Relationship Id="rId2" Type="http://schemas.openxmlformats.org/officeDocument/2006/relationships/image" Target="../media/image2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7.png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image" Target="../media/image2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1.png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2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png"/><Relationship Id="rId2" Type="http://schemas.openxmlformats.org/officeDocument/2006/relationships/image" Target="../media/image273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6.png"/><Relationship Id="rId2" Type="http://schemas.openxmlformats.org/officeDocument/2006/relationships/image" Target="../media/image275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7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9.png"/><Relationship Id="rId2" Type="http://schemas.openxmlformats.org/officeDocument/2006/relationships/image" Target="../media/image278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2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4.png"/><Relationship Id="rId2" Type="http://schemas.openxmlformats.org/officeDocument/2006/relationships/image" Target="../media/image28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6.png"/><Relationship Id="rId2" Type="http://schemas.openxmlformats.org/officeDocument/2006/relationships/image" Target="../media/image285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7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8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image" Target="../media/image28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1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png"/><Relationship Id="rId2" Type="http://schemas.openxmlformats.org/officeDocument/2006/relationships/image" Target="../media/image29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5.png"/><Relationship Id="rId4" Type="http://schemas.openxmlformats.org/officeDocument/2006/relationships/image" Target="../media/image294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7.png"/><Relationship Id="rId2" Type="http://schemas.openxmlformats.org/officeDocument/2006/relationships/image" Target="../media/image296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9.png"/><Relationship Id="rId2" Type="http://schemas.openxmlformats.org/officeDocument/2006/relationships/image" Target="../media/image2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0.png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1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2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5.png"/><Relationship Id="rId2" Type="http://schemas.openxmlformats.org/officeDocument/2006/relationships/image" Target="../media/image304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7.png"/><Relationship Id="rId2" Type="http://schemas.openxmlformats.org/officeDocument/2006/relationships/image" Target="../media/image3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8.png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9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1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4.png"/><Relationship Id="rId2" Type="http://schemas.openxmlformats.org/officeDocument/2006/relationships/image" Target="../media/image313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6.png"/><Relationship Id="rId2" Type="http://schemas.openxmlformats.org/officeDocument/2006/relationships/image" Target="../media/image3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7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9.png"/><Relationship Id="rId2" Type="http://schemas.openxmlformats.org/officeDocument/2006/relationships/image" Target="../media/image318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3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0.png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2.png"/><Relationship Id="rId2" Type="http://schemas.openxmlformats.org/officeDocument/2006/relationships/image" Target="../media/image321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4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5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8.png"/><Relationship Id="rId2" Type="http://schemas.openxmlformats.org/officeDocument/2006/relationships/image" Target="../media/image327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9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1.pn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3.png"/><Relationship Id="rId2" Type="http://schemas.openxmlformats.org/officeDocument/2006/relationships/image" Target="../media/image3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4.png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7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9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2.pn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4.png"/><Relationship Id="rId2" Type="http://schemas.openxmlformats.org/officeDocument/2006/relationships/image" Target="../media/image3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6.png"/><Relationship Id="rId4" Type="http://schemas.openxmlformats.org/officeDocument/2006/relationships/image" Target="../media/image345.png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8.png"/><Relationship Id="rId2" Type="http://schemas.openxmlformats.org/officeDocument/2006/relationships/image" Target="../media/image347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9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2.png"/><Relationship Id="rId2" Type="http://schemas.openxmlformats.org/officeDocument/2006/relationships/image" Target="../media/image351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3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5.png"/><Relationship Id="rId2" Type="http://schemas.openxmlformats.org/officeDocument/2006/relationships/image" Target="../media/image3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6.png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8.png"/><Relationship Id="rId2" Type="http://schemas.openxmlformats.org/officeDocument/2006/relationships/image" Target="../media/image357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3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1.png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png"/><Relationship Id="rId2" Type="http://schemas.openxmlformats.org/officeDocument/2006/relationships/image" Target="../media/image362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4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5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8.png"/><Relationship Id="rId2" Type="http://schemas.openxmlformats.org/officeDocument/2006/relationships/image" Target="../media/image367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9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1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3.png"/><Relationship Id="rId2" Type="http://schemas.openxmlformats.org/officeDocument/2006/relationships/image" Target="../media/image372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5.png"/><Relationship Id="rId2" Type="http://schemas.openxmlformats.org/officeDocument/2006/relationships/image" Target="../media/image3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6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8.png"/><Relationship Id="rId2" Type="http://schemas.openxmlformats.org/officeDocument/2006/relationships/image" Target="../media/image3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9.png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1.png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3.png"/><Relationship Id="rId4" Type="http://schemas.openxmlformats.org/officeDocument/2006/relationships/image" Target="../media/image382.png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6.png"/><Relationship Id="rId2" Type="http://schemas.openxmlformats.org/officeDocument/2006/relationships/image" Target="../media/image385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8.png"/><Relationship Id="rId2" Type="http://schemas.openxmlformats.org/officeDocument/2006/relationships/image" Target="../media/image3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png"/><Relationship Id="rId4" Type="http://schemas.openxmlformats.org/officeDocument/2006/relationships/image" Target="../media/image389.png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3.png"/><Relationship Id="rId2" Type="http://schemas.openxmlformats.org/officeDocument/2006/relationships/image" Target="../media/image392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4.png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5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6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8.pn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9.png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1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2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3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4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6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8.png"/><Relationship Id="rId2" Type="http://schemas.openxmlformats.org/officeDocument/2006/relationships/image" Target="../media/image407.png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9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1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3.png"/><Relationship Id="rId2" Type="http://schemas.openxmlformats.org/officeDocument/2006/relationships/image" Target="../media/image412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5.png"/><Relationship Id="rId2" Type="http://schemas.openxmlformats.org/officeDocument/2006/relationships/image" Target="../media/image4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7.png"/><Relationship Id="rId4" Type="http://schemas.openxmlformats.org/officeDocument/2006/relationships/image" Target="../media/image416.png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8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1.png"/><Relationship Id="rId2" Type="http://schemas.openxmlformats.org/officeDocument/2006/relationships/image" Target="../media/image38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419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8.png"/><Relationship Id="rId2" Type="http://schemas.openxmlformats.org/officeDocument/2006/relationships/image" Target="../media/image3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png"/><Relationship Id="rId4" Type="http://schemas.openxmlformats.org/officeDocument/2006/relationships/image" Target="../media/image389.png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5.png"/><Relationship Id="rId2" Type="http://schemas.openxmlformats.org/officeDocument/2006/relationships/image" Target="../media/image392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2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3.png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5.png"/><Relationship Id="rId2" Type="http://schemas.openxmlformats.org/officeDocument/2006/relationships/image" Target="../media/image424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7.png"/><Relationship Id="rId2" Type="http://schemas.openxmlformats.org/officeDocument/2006/relationships/image" Target="../media/image426.png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9.png"/><Relationship Id="rId2" Type="http://schemas.openxmlformats.org/officeDocument/2006/relationships/image" Target="../media/image428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1.pn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3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4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5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6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8.png"/><Relationship Id="rId2" Type="http://schemas.openxmlformats.org/officeDocument/2006/relationships/image" Target="../media/image437.png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image" Target="../media/image4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1.png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2.pn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png"/><Relationship Id="rId2" Type="http://schemas.openxmlformats.org/officeDocument/2006/relationships/image" Target="../media/image4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6.png"/><Relationship Id="rId2" Type="http://schemas.openxmlformats.org/officeDocument/2006/relationships/image" Target="../media/image4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7.pn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9.png"/><Relationship Id="rId2" Type="http://schemas.openxmlformats.org/officeDocument/2006/relationships/image" Target="../media/image448.png"/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1.png"/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3.png"/><Relationship Id="rId2" Type="http://schemas.openxmlformats.org/officeDocument/2006/relationships/image" Target="../media/image4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4.png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6.png"/><Relationship Id="rId2" Type="http://schemas.openxmlformats.org/officeDocument/2006/relationships/image" Target="../media/image455.png"/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8.png"/><Relationship Id="rId2" Type="http://schemas.openxmlformats.org/officeDocument/2006/relationships/image" Target="../media/image457.png"/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png"/><Relationship Id="rId2" Type="http://schemas.openxmlformats.org/officeDocument/2006/relationships/image" Target="../media/image459.png"/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3.png"/><Relationship Id="rId2" Type="http://schemas.openxmlformats.org/officeDocument/2006/relationships/image" Target="../media/image462.png"/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5.png"/><Relationship Id="rId2" Type="http://schemas.openxmlformats.org/officeDocument/2006/relationships/image" Target="../media/image4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6.png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8.png"/><Relationship Id="rId2" Type="http://schemas.openxmlformats.org/officeDocument/2006/relationships/image" Target="../media/image467.png"/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9.png"/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1.png"/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3.png"/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5.png"/><Relationship Id="rId2" Type="http://schemas.openxmlformats.org/officeDocument/2006/relationships/image" Target="../media/image47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7.png"/><Relationship Id="rId2" Type="http://schemas.openxmlformats.org/officeDocument/2006/relationships/image" Target="../media/image47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9.png"/><Relationship Id="rId4" Type="http://schemas.openxmlformats.org/officeDocument/2006/relationships/image" Target="../media/image478.png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0.png"/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1.png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2.png"/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4.png"/><Relationship Id="rId2" Type="http://schemas.openxmlformats.org/officeDocument/2006/relationships/image" Target="../media/image483.png"/><Relationship Id="rId1" Type="http://schemas.openxmlformats.org/officeDocument/2006/relationships/slideLayout" Target="../slideLayouts/slideLayout2.xml"/></Relationships>
</file>

<file path=ppt/slides/_rels/slide3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5.png"/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1.png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7.png"/><Relationship Id="rId2" Type="http://schemas.openxmlformats.org/officeDocument/2006/relationships/image" Target="../media/image4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3.png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1.png"/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2.png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4.png"/><Relationship Id="rId2" Type="http://schemas.openxmlformats.org/officeDocument/2006/relationships/image" Target="../media/image493.png"/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5.png"/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6.png"/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8.png"/><Relationship Id="rId2" Type="http://schemas.openxmlformats.org/officeDocument/2006/relationships/image" Target="../media/image497.png"/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9.png"/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1.png"/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4.png"/><Relationship Id="rId2" Type="http://schemas.openxmlformats.org/officeDocument/2006/relationships/image" Target="../media/image503.png"/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6.png"/><Relationship Id="rId2" Type="http://schemas.openxmlformats.org/officeDocument/2006/relationships/image" Target="../media/image50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8.png"/><Relationship Id="rId4" Type="http://schemas.openxmlformats.org/officeDocument/2006/relationships/image" Target="../media/image507.png"/></Relationships>
</file>

<file path=ppt/slides/_rels/slide3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9.png"/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png"/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3.png"/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4.png"/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1.png"/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6.png"/><Relationship Id="rId2" Type="http://schemas.openxmlformats.org/officeDocument/2006/relationships/image" Target="../media/image5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7.png"/><Relationship Id="rId4" Type="http://schemas.openxmlformats.org/officeDocument/2006/relationships/image" Target="../media/image45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8.png"/><Relationship Id="rId1" Type="http://schemas.openxmlformats.org/officeDocument/2006/relationships/slideLayout" Target="../slideLayouts/slideLayout2.xml"/></Relationships>
</file>

<file path=ppt/slides/_rels/slide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9.png"/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1.png"/><Relationship Id="rId2" Type="http://schemas.openxmlformats.org/officeDocument/2006/relationships/image" Target="../media/image520.png"/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2.png"/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3.png"/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5.png"/><Relationship Id="rId2" Type="http://schemas.openxmlformats.org/officeDocument/2006/relationships/image" Target="../media/image524.png"/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7.png"/><Relationship Id="rId2" Type="http://schemas.openxmlformats.org/officeDocument/2006/relationships/image" Target="../media/image5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9.png"/><Relationship Id="rId4" Type="http://schemas.openxmlformats.org/officeDocument/2006/relationships/image" Target="../media/image528.png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1.png"/><Relationship Id="rId2" Type="http://schemas.openxmlformats.org/officeDocument/2006/relationships/image" Target="../media/image5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2.png"/></Relationships>
</file>

<file path=ppt/slides/_rels/slide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3.png"/><Relationship Id="rId1" Type="http://schemas.openxmlformats.org/officeDocument/2006/relationships/slideLayout" Target="../slideLayouts/slideLayout2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5.png"/><Relationship Id="rId2" Type="http://schemas.openxmlformats.org/officeDocument/2006/relationships/image" Target="../media/image5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7.png"/><Relationship Id="rId2" Type="http://schemas.openxmlformats.org/officeDocument/2006/relationships/image" Target="../media/image5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8.png"/></Relationships>
</file>

<file path=ppt/slides/_rels/slide3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9.png"/><Relationship Id="rId1" Type="http://schemas.openxmlformats.org/officeDocument/2006/relationships/slideLayout" Target="../slideLayouts/slideLayout2.xml"/></Relationships>
</file>

<file path=ppt/slides/_rels/slide3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0.png"/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2.png"/><Relationship Id="rId2" Type="http://schemas.openxmlformats.org/officeDocument/2006/relationships/image" Target="../media/image541.png"/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3.png"/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5.png"/><Relationship Id="rId2" Type="http://schemas.openxmlformats.org/officeDocument/2006/relationships/image" Target="../media/image5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6.png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8.png"/><Relationship Id="rId2" Type="http://schemas.openxmlformats.org/officeDocument/2006/relationships/image" Target="../media/image547.png"/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0.png"/><Relationship Id="rId2" Type="http://schemas.openxmlformats.org/officeDocument/2006/relationships/image" Target="../media/image549.png"/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1.png"/><Relationship Id="rId1" Type="http://schemas.openxmlformats.org/officeDocument/2006/relationships/slideLayout" Target="../slideLayouts/slideLayout2.xml"/></Relationships>
</file>

<file path=ppt/slides/_rels/slide3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6.png"/><Relationship Id="rId1" Type="http://schemas.openxmlformats.org/officeDocument/2006/relationships/slideLayout" Target="../slideLayouts/slideLayout2.xml"/></Relationships>
</file>

<file path=ppt/slides/_rels/slide3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2.png"/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4.png"/><Relationship Id="rId2" Type="http://schemas.openxmlformats.org/officeDocument/2006/relationships/image" Target="../media/image553.png"/><Relationship Id="rId1" Type="http://schemas.openxmlformats.org/officeDocument/2006/relationships/slideLayout" Target="../slideLayouts/slideLayout2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/Relationships>
</file>

<file path=ppt/slides/_rels/slide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8.png"/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5.png"/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6.png"/><Relationship Id="rId1" Type="http://schemas.openxmlformats.org/officeDocument/2006/relationships/slideLayout" Target="../slideLayouts/slideLayout2.xml"/></Relationships>
</file>

<file path=ppt/slides/_rels/slide3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7.png"/><Relationship Id="rId1" Type="http://schemas.openxmlformats.org/officeDocument/2006/relationships/slideLayout" Target="../slideLayouts/slideLayout2.xml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9.png"/><Relationship Id="rId2" Type="http://schemas.openxmlformats.org/officeDocument/2006/relationships/image" Target="../media/image558.png"/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1.png"/><Relationship Id="rId2" Type="http://schemas.openxmlformats.org/officeDocument/2006/relationships/image" Target="../media/image560.png"/><Relationship Id="rId1" Type="http://schemas.openxmlformats.org/officeDocument/2006/relationships/slideLayout" Target="../slideLayouts/slideLayout2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3.png"/><Relationship Id="rId2" Type="http://schemas.openxmlformats.org/officeDocument/2006/relationships/image" Target="../media/image5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4.png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5.png"/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6.png"/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8.png"/><Relationship Id="rId2" Type="http://schemas.openxmlformats.org/officeDocument/2006/relationships/image" Target="../media/image567.png"/><Relationship Id="rId1" Type="http://schemas.openxmlformats.org/officeDocument/2006/relationships/slideLayout" Target="../slideLayouts/slideLayout2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9.png"/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1.png"/><Relationship Id="rId2" Type="http://schemas.openxmlformats.org/officeDocument/2006/relationships/image" Target="../media/image5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3.png"/><Relationship Id="rId4" Type="http://schemas.openxmlformats.org/officeDocument/2006/relationships/image" Target="../media/image572.png"/></Relationships>
</file>

<file path=ppt/slides/_rels/slide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4.png"/><Relationship Id="rId1" Type="http://schemas.openxmlformats.org/officeDocument/2006/relationships/slideLayout" Target="../slideLayouts/slideLayout2.xml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6.png"/><Relationship Id="rId2" Type="http://schemas.openxmlformats.org/officeDocument/2006/relationships/image" Target="../media/image5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9.png"/><Relationship Id="rId5" Type="http://schemas.openxmlformats.org/officeDocument/2006/relationships/image" Target="../media/image578.png"/><Relationship Id="rId4" Type="http://schemas.openxmlformats.org/officeDocument/2006/relationships/image" Target="../media/image577.png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1.png"/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2.png"/><Relationship Id="rId1" Type="http://schemas.openxmlformats.org/officeDocument/2006/relationships/slideLayout" Target="../slideLayouts/slideLayout2.xml"/></Relationships>
</file>

<file path=ppt/slides/_rels/slide3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5.png"/><Relationship Id="rId2" Type="http://schemas.openxmlformats.org/officeDocument/2006/relationships/image" Target="../media/image584.png"/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6.png"/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7.png"/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8.png"/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9.png"/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0.png"/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1.png"/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/Relationships>
</file>

<file path=ppt/slides/_rels/slide4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4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2.png"/><Relationship Id="rId1" Type="http://schemas.openxmlformats.org/officeDocument/2006/relationships/slideLayout" Target="../slideLayouts/slideLayout2.xml"/></Relationships>
</file>

<file path=ppt/slides/_rels/slide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3.png"/><Relationship Id="rId1" Type="http://schemas.openxmlformats.org/officeDocument/2006/relationships/slideLayout" Target="../slideLayouts/slideLayout2.xml"/></Relationships>
</file>

<file path=ppt/slides/_rels/slide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5.png"/><Relationship Id="rId2" Type="http://schemas.openxmlformats.org/officeDocument/2006/relationships/image" Target="../media/image594.png"/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6.png"/><Relationship Id="rId1" Type="http://schemas.openxmlformats.org/officeDocument/2006/relationships/slideLayout" Target="../slideLayouts/slideLayout2.xml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8.png"/><Relationship Id="rId2" Type="http://schemas.openxmlformats.org/officeDocument/2006/relationships/image" Target="../media/image597.png"/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9.png"/><Relationship Id="rId1" Type="http://schemas.openxmlformats.org/officeDocument/2006/relationships/slideLayout" Target="../slideLayouts/slideLayout2.xml"/></Relationships>
</file>

<file path=ppt/slides/_rels/slide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1.png"/><Relationship Id="rId2" Type="http://schemas.openxmlformats.org/officeDocument/2006/relationships/image" Target="../media/image600.png"/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3.png"/><Relationship Id="rId2" Type="http://schemas.openxmlformats.org/officeDocument/2006/relationships/image" Target="../media/image60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4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6.png"/><Relationship Id="rId2" Type="http://schemas.openxmlformats.org/officeDocument/2006/relationships/image" Target="../media/image60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3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6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9D0A4E-7379-476B-ACFE-E87FD87A72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Решения БУ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017A33-AD63-43BF-BCEA-1B013DE215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187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3B6CA5-14C4-4175-8906-2F1E600A46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340485"/>
            <a:ext cx="5940425" cy="41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281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24EC66-F1FC-40FE-B32B-C23C31D0D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679" y="1833340"/>
            <a:ext cx="6744641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2312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18BD71-11A1-4FF7-B24D-9480C638A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942" y="2104840"/>
            <a:ext cx="2934109" cy="1238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45D7ED-FA4D-4C86-A22C-5ABD3F3A0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544" y="3587822"/>
            <a:ext cx="8468907" cy="281979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8ED74E-2438-4133-B8F0-3C3656A9C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1546" y="336069"/>
            <a:ext cx="8468907" cy="15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0198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34BF34-8D10-46F7-8B7C-1CB508E20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73" y="1623760"/>
            <a:ext cx="7363853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284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027B9-46A1-4E84-9889-D166694B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4</a:t>
            </a:r>
          </a:p>
        </p:txBody>
      </p:sp>
    </p:spTree>
    <p:extLst>
      <p:ext uri="{BB962C8B-B14F-4D97-AF65-F5344CB8AC3E}">
        <p14:creationId xmlns:p14="http://schemas.microsoft.com/office/powerpoint/2010/main" val="73043411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3038474"/>
            <a:ext cx="2143125" cy="7810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3575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02C471-383E-45BC-8C23-01B10DA71E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11525" y="1228725"/>
            <a:ext cx="55689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8857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2AB0E8-2CA5-4665-8392-4E85E487CB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88210" y="2438400"/>
            <a:ext cx="2047875" cy="1981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88D921-4E2C-44CC-A5E8-B655B025C2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55410" y="676275"/>
            <a:ext cx="3548380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4744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96DC8C-DF43-4A18-A441-842260674D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8911" y="1262060"/>
            <a:ext cx="5205095" cy="4333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5E5C5E-C088-42A4-9B01-B2CBD935CF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4179" y="1237929"/>
            <a:ext cx="5248910" cy="438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2612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791F10-75A1-4FA7-9CED-5E99AC026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92" y="575864"/>
            <a:ext cx="3639058" cy="56967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4753BC-FDBE-4F37-A4BB-8A881A8E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585390"/>
            <a:ext cx="3581900" cy="56872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E4922D-64FC-4343-B246-F17586795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950" y="566338"/>
            <a:ext cx="3591426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4724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C2A53F-3CA8-462D-8BE7-03EA32679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229" y="571101"/>
            <a:ext cx="3591426" cy="57157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200D99-9709-4A8E-AA81-D98D81B1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347" y="280548"/>
            <a:ext cx="3581900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99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303017-BA8A-499C-B209-98BF997914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2230" y="2767964"/>
            <a:ext cx="5940425" cy="21545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66E1C-2839-4093-AAF9-28DF729515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33995" y="1840228"/>
            <a:ext cx="42957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106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C530EB-397D-4188-910F-FCD993B2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РАСЧЕТ СУММ ДОКУМЕТА КУПЛИ-ПРОДАЖА: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69C954-3C8D-4BD6-BE79-A3F8CFD7D4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466" y="1690688"/>
            <a:ext cx="3231515" cy="44577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776C25-8A38-4583-8CDC-B3266B1498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9499" y="1690688"/>
            <a:ext cx="5487035" cy="2247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66FC47-F091-48E1-9DC5-E7ABE169981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03490" y="4425951"/>
            <a:ext cx="4982210" cy="8382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0FC00B-195F-4F78-9985-E3F35D1B1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073" y="1842494"/>
            <a:ext cx="3010324" cy="415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4246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946E0F-CBC7-41B0-8CB2-5C52686434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57799" y="971231"/>
            <a:ext cx="5876402" cy="491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865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B66FA-28FF-4F00-A93E-5617542D1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КУПЛИ ПРОДАЖИ</a:t>
            </a:r>
          </a:p>
        </p:txBody>
      </p:sp>
    </p:spTree>
    <p:extLst>
      <p:ext uri="{BB962C8B-B14F-4D97-AF65-F5344CB8AC3E}">
        <p14:creationId xmlns:p14="http://schemas.microsoft.com/office/powerpoint/2010/main" val="295506251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8A6452-E3DB-46AE-B144-B33AB41E73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02506" y="1165069"/>
            <a:ext cx="7586987" cy="452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1317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47A881-3920-49BB-82C9-66A0545815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9046" y="1154285"/>
            <a:ext cx="10433907" cy="454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4426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CDEAF9-2F02-4C2B-8AAE-055E1F9776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6795" y="526396"/>
            <a:ext cx="5058410" cy="130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4D781D-34DC-4FE8-9C53-D97E1457059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0216" y="2145768"/>
            <a:ext cx="11071568" cy="36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6958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9A1549-0C7D-4690-BEE9-6BFCC690E6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6332" y="1184435"/>
            <a:ext cx="5040573" cy="44891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7CD2F3-8685-4C9E-A9E3-3AF16FDA1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097" y="1184435"/>
            <a:ext cx="5030922" cy="448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83822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3B1944-B955-4297-8A3F-07557A68DB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0019" y="1895871"/>
            <a:ext cx="2372011" cy="3066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AB560E-72B5-4529-BA02-616970DB6AE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89500" y="571181"/>
            <a:ext cx="3781425" cy="57156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B33D0C5-1BEC-4A02-9810-FCB34CAFC48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63716" y="561655"/>
            <a:ext cx="3800475" cy="573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647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FD6FF-83AF-4C3F-BCF8-094BB37CB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96869295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06F2F-0F96-4ACF-BAAF-582915B3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6B99BDE-E3FE-4C76-8196-C863B876237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327" y="3003176"/>
            <a:ext cx="8595345" cy="14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30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1925DE-00CD-4C35-94C6-AC63ACF2DC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74105" y="120239"/>
            <a:ext cx="3179695" cy="66175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A222DC-2E9F-4D66-B28C-2FAFDD1E97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6944" y="1612676"/>
            <a:ext cx="3790950" cy="512508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D505B7-0DD9-4275-A022-2977D9ECBEC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95762" y="1612676"/>
            <a:ext cx="3800475" cy="50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4409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59D597-C4C6-414A-8D3B-014FEE9489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8717" y="1089759"/>
            <a:ext cx="8214565" cy="46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4367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D929D9-9E63-467C-8CFF-9AFE927EE9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72602" y="1577788"/>
            <a:ext cx="7646794" cy="13119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A862FC-4310-43B1-A3E4-55331F4268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4710" y="3716094"/>
            <a:ext cx="11422579" cy="156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77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C24058-4602-407F-A20B-248ACA0E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1209365"/>
            <a:ext cx="8945223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9185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085781-BD8B-44EF-98C1-2ABEF2E68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593888"/>
            <a:ext cx="6906589" cy="1648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025A88-A9F3-4A4E-8AD7-7D86AB369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232" y="2459854"/>
            <a:ext cx="6887536" cy="21338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5314EF-4817-4C22-B1DE-F353ACA3B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6074" y="4811663"/>
            <a:ext cx="6639852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9934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062681-C3E8-47F1-98ED-622B89BB8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783" y="1518971"/>
            <a:ext cx="8116433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838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E66A3-AD37-411A-B933-799F86780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AE6F86-773E-4CB2-8B89-F670144C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470" y="1690688"/>
            <a:ext cx="4363059" cy="15146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943801-7E0C-442C-AEFF-B05B718BE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38" y="3357309"/>
            <a:ext cx="4277322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8005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BE3781-1FB7-412C-B33E-D6464E498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42" y="96676"/>
            <a:ext cx="6916115" cy="31532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916786-EC27-417F-A39E-0B60E2046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942" y="3353685"/>
            <a:ext cx="6925642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141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1F2C0E-873A-4966-9B82-D79439168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136" y="84140"/>
            <a:ext cx="6297147" cy="28237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66CF6D-1AB4-4A86-A7EC-AF0E4CAE8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426" y="3086975"/>
            <a:ext cx="6297147" cy="344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0970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E994B4-EA95-4456-B319-55B06B411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569" y="156085"/>
            <a:ext cx="5792862" cy="31749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128A86-286E-4DAE-9166-43B5BB478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569" y="3429000"/>
            <a:ext cx="5792862" cy="318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6577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FDDC55-8326-40DC-AC65-3CA4DE2A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394" y="1871464"/>
            <a:ext cx="7959211" cy="311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5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54F611-52B1-4618-9E34-56E49FE48E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2038350"/>
            <a:ext cx="5267960" cy="27813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072535D-DEA9-44A4-8B14-64C415CC6A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1590" y="3105150"/>
            <a:ext cx="498221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06450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4B365-0607-46E3-A759-F3662DD34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5</a:t>
            </a:r>
          </a:p>
        </p:txBody>
      </p:sp>
    </p:spTree>
    <p:extLst>
      <p:ext uri="{BB962C8B-B14F-4D97-AF65-F5344CB8AC3E}">
        <p14:creationId xmlns:p14="http://schemas.microsoft.com/office/powerpoint/2010/main" val="333834897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B4BF7-92A0-4AA1-BD4D-21D0DD14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 ПРИХОДНОЙ И РАСХОДНОЙ: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3A4506-4CF0-452C-AA7F-8DE5A2A83B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2584" y="1697756"/>
            <a:ext cx="3354744" cy="38753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89B204-206F-413A-AB19-2D71CCD12B9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00450" y="3003550"/>
            <a:ext cx="4991100" cy="850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D284D7-5A9B-4DC0-AA51-C94C4DC75B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04672" y="1697756"/>
            <a:ext cx="3084481" cy="481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75698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3CC801-3B11-42E2-B865-C3AB9E6948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5979" y="1153519"/>
            <a:ext cx="5743102" cy="45526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3AD575-DC1B-4D21-B75A-31FDFD5A67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42919" y="1151795"/>
            <a:ext cx="5722839" cy="455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5027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53E56C-451F-4F2C-B259-81E985FC51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4808" y="1051078"/>
            <a:ext cx="5942636" cy="47558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652819-8E02-4452-82E8-50C702504D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4557" y="1051079"/>
            <a:ext cx="5942651" cy="475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04452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99889F-192F-4329-A618-DBD68C3ED5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57583" y="688873"/>
            <a:ext cx="6876834" cy="548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9376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82637D-C033-4E1B-8D4A-82D5431377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11373" y="966470"/>
            <a:ext cx="2228850" cy="4925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ED4C7C-6ADA-4A45-8C82-659588BB216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04718" y="1396365"/>
            <a:ext cx="2857500" cy="406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1346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180A41-2A97-4005-A3A3-A42ED7BC75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7878" y="527901"/>
            <a:ext cx="7276244" cy="181883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BE1FE2-B02B-4F37-8AE9-F86E3E9C72A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99099" y="2549920"/>
            <a:ext cx="6593801" cy="39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5997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DEA782-B2F8-4975-B4A3-E8BC310349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8575" y="950840"/>
            <a:ext cx="7074849" cy="495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7696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E39605-24E6-4D03-A579-DAF8A682AF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4076" y="2733675"/>
            <a:ext cx="1943100" cy="1657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9E4B59-3397-43EC-A48D-24FC5F0951B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94860" y="1314450"/>
            <a:ext cx="3534410" cy="44958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379A737-BE50-4409-9DE4-07494C4A3FE5}"/>
              </a:ext>
            </a:extLst>
          </p:cNvPr>
          <p:cNvSpPr/>
          <p:nvPr/>
        </p:nvSpPr>
        <p:spPr>
          <a:xfrm>
            <a:off x="8555634" y="585975"/>
            <a:ext cx="3282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БУХГАЛТЕРИИ: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6A32B7E-C68D-4A19-ACAC-96EED99C49E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46955" y="1181100"/>
            <a:ext cx="289941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922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D08197-C006-4D0A-98C3-FC50E10D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1618997"/>
            <a:ext cx="10764752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8C-DF67-425E-BB21-AC94985E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приходной и расходной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1FD888-C78D-4DA4-8E8A-ED6E717C8C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7607" y="2535659"/>
            <a:ext cx="3829050" cy="1762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45EC42-31CE-4353-989F-EC19C48369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3443" y="1592683"/>
            <a:ext cx="3790950" cy="3648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5CCD7-4168-498D-8BDC-EB3FF6DCC258}"/>
              </a:ext>
            </a:extLst>
          </p:cNvPr>
          <p:cNvSpPr txBox="1"/>
          <p:nvPr/>
        </p:nvSpPr>
        <p:spPr>
          <a:xfrm>
            <a:off x="3060887" y="5644171"/>
            <a:ext cx="607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Тоже самое с Количеством, ценой и суммой в </a:t>
            </a:r>
            <a:r>
              <a:rPr lang="ru-RU" dirty="0" err="1"/>
              <a:t>тч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512379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01946E-F6D5-40E7-97FD-F94200871E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602" y="1257300"/>
            <a:ext cx="4849495" cy="43434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A19E35-3F9E-48A4-875F-E3E8EAE716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64903" y="1257300"/>
            <a:ext cx="484949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9284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A51890-3BCF-41B9-8AC2-C2A63D091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77645049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3F026-704F-4EC8-A72A-1771E7BF7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23004226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08D07-2085-412E-A1BB-3A40659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2F6D6DE-BEDC-44C0-A4B3-E8E92116C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170" y="3044671"/>
            <a:ext cx="8459659" cy="201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9769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9FE8D8-3A52-4BE4-9D9D-67A33073B2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3022" y="849081"/>
            <a:ext cx="8905956" cy="515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94590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FD3795-DDBB-4D26-B7D0-52E39C0563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9087" y="1435231"/>
            <a:ext cx="10253826" cy="398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5934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593605-B705-46D1-A77E-BD89C654B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214128"/>
            <a:ext cx="8916644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6520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A2FD92-9CC3-4764-81D0-87D676FBD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525416"/>
            <a:ext cx="6878010" cy="1829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F7D90E-3D9B-4219-9F08-F3293F00B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7" y="2453361"/>
            <a:ext cx="6630325" cy="895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38898E-4E22-4D58-8652-227C2FED7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837" y="3447726"/>
            <a:ext cx="6620799" cy="14956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2EB7FA-7F0F-4496-95D3-D6FB38DF6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1311" y="5042250"/>
            <a:ext cx="6630325" cy="10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0188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2F32B2-F81D-436F-85C0-6060C1A1F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336" y="1452286"/>
            <a:ext cx="7535327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5712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1EAA7E-E5EF-4CA2-B215-3DC2ABD3B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A811516-9BBB-4259-8893-A28FFB5BC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944" y="2733695"/>
            <a:ext cx="2962688" cy="2648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D4DDCB-E2E1-4CF4-ABB7-72CABA088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529" y="2948613"/>
            <a:ext cx="7583527" cy="221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75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607A4-81A6-4AC1-BC34-69280E588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регистре запрет незаполненных значений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745915-4666-449C-A0D4-4BBA8BBED6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7187" y="2328862"/>
            <a:ext cx="38576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929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09AF1D-A708-44B1-ABE3-7272BCF30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525304"/>
            <a:ext cx="6925642" cy="24673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DA8987-48C1-4E49-AD6E-53473A7B8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579587"/>
            <a:ext cx="6925642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940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928CC7-18B4-4B50-B0E5-BBA2781EB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96" y="1668489"/>
            <a:ext cx="6570608" cy="352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3434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D33AA-28D3-477B-8911-9AFC57143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6</a:t>
            </a:r>
          </a:p>
        </p:txBody>
      </p:sp>
    </p:spTree>
    <p:extLst>
      <p:ext uri="{BB962C8B-B14F-4D97-AF65-F5344CB8AC3E}">
        <p14:creationId xmlns:p14="http://schemas.microsoft.com/office/powerpoint/2010/main" val="402771072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0572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3C0773-D41D-410B-8DD8-ED084C75C0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31178" y="1174534"/>
            <a:ext cx="7529643" cy="45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9824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A6128B-BF71-45D2-A678-D88C289FEE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343660"/>
            <a:ext cx="5940425" cy="4170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E8D684-4B84-4B56-94BD-1D564DBE14B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1555" y="1133475"/>
            <a:ext cx="507746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846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67D5BB-4F35-4C43-A91F-9C46F34173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98492" y="3224213"/>
            <a:ext cx="1695450" cy="4095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884D18-6A20-4EB7-8456-6593676ED49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70347" y="1092489"/>
            <a:ext cx="3708626" cy="4673022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452BE-2860-488C-B1AA-3214394FCBC8}"/>
              </a:ext>
            </a:extLst>
          </p:cNvPr>
          <p:cNvSpPr/>
          <p:nvPr/>
        </p:nvSpPr>
        <p:spPr>
          <a:xfrm>
            <a:off x="8839244" y="723157"/>
            <a:ext cx="2106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БУХ: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3E947A-BE72-44FB-A00E-E32DC1C3E4C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68878" y="1092489"/>
            <a:ext cx="2847270" cy="467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3808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B55BBD-0175-4B4F-A41A-22102291F4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0474" y="2578556"/>
            <a:ext cx="2085269" cy="17008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AA6F75-5BD1-45C9-ADAB-D0FD00F663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829268" y="2862261"/>
            <a:ext cx="1895475" cy="1133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C5F077B-B906-41E8-B762-1572B7208C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68268" y="619123"/>
            <a:ext cx="3422650" cy="5619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8DEEFA-E60C-49CF-A339-67D249612AB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634443" y="619123"/>
            <a:ext cx="339558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16763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EBED22-A7C5-4F5B-AF70-A416500D4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66" y="1604708"/>
            <a:ext cx="9974067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412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461A90-11D8-42EB-8603-EDA1E32C2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01" y="961680"/>
            <a:ext cx="5534797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81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866591-5806-4A35-B231-271B2B9E12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26683" y="2109785"/>
            <a:ext cx="2962275" cy="2638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D99CBE-7AB9-46F1-B647-479088F176F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92377" y="1016314"/>
            <a:ext cx="4472940" cy="482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7480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146816-00BC-4695-8C12-7CF33FD9CD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8303" y="2352675"/>
            <a:ext cx="1914525" cy="21526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3A434C-C3B8-47A7-9E70-7E1343D25AA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39346" y="747393"/>
            <a:ext cx="3810000" cy="53632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899F10D-74A4-4A5F-9332-4D0B1D2CD5F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85865" y="971231"/>
            <a:ext cx="5906135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3120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7EC13D-52BF-4C18-8774-0C5A74C6DE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61861" y="2686050"/>
            <a:ext cx="1876425" cy="1485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021DDC-078B-470D-A4C9-523CD1266FA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57201" y="715609"/>
            <a:ext cx="3572938" cy="542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42734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03DC9B-40AC-4008-A9FD-D0C146DDD3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112520"/>
            <a:ext cx="5940425" cy="463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4008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AF557-4DC7-4C96-9280-17F3838AAE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52069" y="1077819"/>
            <a:ext cx="7887861" cy="470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9134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C75535-9E85-4B14-B76C-F0255353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1481273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8BA8C-0A55-42B7-B311-975E393D6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06727820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15E419-FC37-4F1F-BF1B-B2B107570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AE7DE2AA-8A53-410E-AB7A-479BB9742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406" y="2658359"/>
            <a:ext cx="11097188" cy="240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0405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97CBE6-8845-4719-9336-C1A53402B0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6461" y="728097"/>
            <a:ext cx="9019078" cy="540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92148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A22BBA-2B5D-4011-99A8-5D7A0FF79F05}"/>
              </a:ext>
            </a:extLst>
          </p:cNvPr>
          <p:cNvPicPr/>
          <p:nvPr/>
        </p:nvPicPr>
        <p:blipFill rotWithShape="1">
          <a:blip r:embed="rId2"/>
          <a:srcRect b="22788"/>
          <a:stretch/>
        </p:blipFill>
        <p:spPr>
          <a:xfrm>
            <a:off x="1358678" y="105596"/>
            <a:ext cx="9474641" cy="16195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31F1B-A7A5-43A6-B3FC-B899C66EB42C}"/>
              </a:ext>
            </a:extLst>
          </p:cNvPr>
          <p:cNvPicPr/>
          <p:nvPr/>
        </p:nvPicPr>
        <p:blipFill rotWithShape="1">
          <a:blip r:embed="rId3"/>
          <a:srcRect b="6840"/>
          <a:stretch/>
        </p:blipFill>
        <p:spPr>
          <a:xfrm>
            <a:off x="1081889" y="1797729"/>
            <a:ext cx="10028221" cy="17656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5D0B3B-7B1D-4E9D-868A-CF00F0C84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597" y="3636938"/>
            <a:ext cx="2718802" cy="311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7915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717B66-FD27-417B-9B3A-C53624BC4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1233181"/>
            <a:ext cx="8907118" cy="439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11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B10DB5-C9C6-42E1-92D0-8E6C38B922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9497" y="979773"/>
            <a:ext cx="5119781" cy="48984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B7332F-BDAD-47FB-8FAB-A57FF6383C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664571" y="979773"/>
            <a:ext cx="5137932" cy="489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12886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2FB606-70BA-4FCA-9916-936F8D6BB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223709"/>
            <a:ext cx="6878010" cy="1838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66835E-A1C4-4083-804B-025995CE3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995" y="2176386"/>
            <a:ext cx="6887536" cy="10955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769A6D-0700-4BF5-B342-13811887C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995" y="3386009"/>
            <a:ext cx="6868484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2630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284D94-7A67-452A-8CE9-C11C1EEE0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231" y="1495155"/>
            <a:ext cx="7611537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42448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70D3DA-71BA-4838-BA17-72BCCBCD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7F6DDD-BF21-42AB-B77C-67BAF4C15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208" y="1782167"/>
            <a:ext cx="3467584" cy="1257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13E067-8B65-4E82-BF77-F48A24677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890" y="3429000"/>
            <a:ext cx="6954220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18582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87CD15-4A0F-4466-92FE-E51A7A91E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520" y="787177"/>
            <a:ext cx="7220958" cy="224821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621771-3AB7-42FD-B7AC-FF58870BA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047" y="3429000"/>
            <a:ext cx="7201905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1326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09BF4D-E3BD-417C-9056-656298C9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090" y="1818952"/>
            <a:ext cx="7529820" cy="322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2305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3B92A8-7E4F-422E-9DB3-01A82DA74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7</a:t>
            </a:r>
          </a:p>
        </p:txBody>
      </p:sp>
    </p:spTree>
    <p:extLst>
      <p:ext uri="{BB962C8B-B14F-4D97-AF65-F5344CB8AC3E}">
        <p14:creationId xmlns:p14="http://schemas.microsoft.com/office/powerpoint/2010/main" val="50209777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F7027E-624E-4E27-BE1E-5D94D9723B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9684" y="1281112"/>
            <a:ext cx="5417820" cy="4295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7255BE-3464-4614-86B2-1D86691D1D5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54498" y="1281111"/>
            <a:ext cx="5396865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4550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5DB8A0-1F6E-41F7-BCE6-3B8B8EDDAE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53475" y="1040455"/>
            <a:ext cx="5994378" cy="47770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A9B7F1-5BAF-462F-B9D1-E51804266E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0701" y="407197"/>
            <a:ext cx="4114128" cy="604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84961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3592AD-2223-468E-8FF0-79C9D399EC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11686" y="943459"/>
            <a:ext cx="8368628" cy="497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5452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91DDF3-2222-4916-A194-0494CAEA54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6282" y="859716"/>
            <a:ext cx="9259433" cy="22032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D2C3AE-E5F9-44C8-8739-B29091AECE6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66768" y="3795024"/>
            <a:ext cx="8058463" cy="198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9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FD6046-AFD4-4E0F-9399-290E2BD013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8131" y="871536"/>
            <a:ext cx="4734565" cy="511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940A37-FD86-47BF-B5DE-3449C1F25A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70794" y="871537"/>
            <a:ext cx="4283075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9552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014728-6790-4F30-BF54-489041A568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02141" y="2754123"/>
            <a:ext cx="2618194" cy="13497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818C5E-1E8F-4DDD-B134-FC02AE1CD8B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17959" y="995044"/>
            <a:ext cx="3771900" cy="486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041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6C680A-56D7-4FBE-A637-5FCC4A34E8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364" y="1618499"/>
            <a:ext cx="11161272" cy="362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8482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1FA316-B24C-4B5A-8C5D-F42A098153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5978" y="538561"/>
            <a:ext cx="6520043" cy="578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15021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4C103D-A244-40F4-B2CF-5C06492850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5803" y="2238473"/>
            <a:ext cx="2272203" cy="2381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CD7F12-B246-4E29-A7BE-CA4566F0916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49800" y="559125"/>
            <a:ext cx="3471401" cy="57397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C18A69-5E5B-47C5-A2EB-BBE52B5523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42996" y="559125"/>
            <a:ext cx="3441852" cy="57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7668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21E6EB-A5B8-4181-95BE-CFA92DEA1D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4268" y="2291250"/>
            <a:ext cx="1998483" cy="2275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3E70B8-0B67-4F07-88C1-0948578777E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64013" y="1032101"/>
            <a:ext cx="3158645" cy="479379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9D901E-B235-49C6-9082-E367C538833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393920" y="1032100"/>
            <a:ext cx="3153538" cy="47937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3B6C84-E846-4AB6-92DC-B3311146994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618721" y="1032100"/>
            <a:ext cx="2872990" cy="479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9605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CFD657-B735-489A-A6D6-A7660002B0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2163" y="1166811"/>
            <a:ext cx="5421630" cy="45243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CBD465-A110-45C8-9965-1B933D6A0CF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9952" y="1170303"/>
            <a:ext cx="5429885" cy="451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1132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1620E1-9BD0-4996-8EC2-FDBE224A8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63" y="566338"/>
            <a:ext cx="3581900" cy="57253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66BB6F-F6F5-46CE-BD1F-B95FAA238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275785"/>
            <a:ext cx="3591426" cy="6306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6ADD971-A792-4BD2-8891-4CDBE32A7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032" y="275785"/>
            <a:ext cx="3620005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059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0683A3-D219-4D0E-808B-676BB5D32D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7768" y="1040455"/>
            <a:ext cx="5716463" cy="477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55341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07E9-7C56-4811-A056-FDAC7282C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737936994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5892C-EA33-41FE-8652-8334D4BA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074267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347687-B695-4011-B207-AA444FEF25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99687" y="997378"/>
            <a:ext cx="5392626" cy="486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61698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6EE2A-9F86-4541-896F-6BAB14D1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DDDDBF-F510-4160-B9E5-CD3379F09E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5875" y="2270736"/>
            <a:ext cx="8220249" cy="33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5928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BBC778-C57E-4C7A-86C6-719F6E541FE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50051" y="596119"/>
            <a:ext cx="8691898" cy="56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20374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EF481F-F80D-4020-B4DE-079EEE4284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40878" y="1250528"/>
            <a:ext cx="9110239" cy="217847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2EC45-36D2-44A1-BB35-ACF7EB6231B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3640" y="3864131"/>
            <a:ext cx="11104717" cy="16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1902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99F3B3-B4BF-4FC0-8685-B8FA2BB62D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0940" y="248746"/>
            <a:ext cx="3298131" cy="31065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10567D-FF7E-44D7-9F0A-AF19EE9AD2E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63384" y="1162539"/>
            <a:ext cx="4257675" cy="142875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E5E3722-E3B9-4A1F-B7D3-DB6EBC5A8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0940" y="3502681"/>
            <a:ext cx="9450119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829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4B2BD7-3F42-454A-9553-CD7ADF395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97" y="247206"/>
            <a:ext cx="11326806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8611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893D6B-787D-446A-86C4-21E79013C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1847629"/>
            <a:ext cx="6897063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79033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867C6E-4D1B-4E6A-8EFF-2325D2CB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122" y="894954"/>
            <a:ext cx="9273755" cy="506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1882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F7273-B088-48D4-A4A2-2BCE8CA7C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4DBA3F-97EF-41AD-BC33-938B47B3D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152" y="2878466"/>
            <a:ext cx="8211696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79398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7EC945-0EC5-405F-BCFE-1DD330404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914" y="117762"/>
            <a:ext cx="8202170" cy="3191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3D4E02-27C7-4168-8E8F-2E4EF3712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625" y="3548918"/>
            <a:ext cx="8230749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55661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EDD147-E9F9-45BA-BC36-671F10960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915" y="98708"/>
            <a:ext cx="8202170" cy="32103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E15680-8AB1-4782-827C-9DE2F381D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968" y="3548920"/>
            <a:ext cx="8183117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База</a:t>
            </a:r>
          </a:p>
        </p:txBody>
      </p:sp>
    </p:spTree>
    <p:extLst>
      <p:ext uri="{BB962C8B-B14F-4D97-AF65-F5344CB8AC3E}">
        <p14:creationId xmlns:p14="http://schemas.microsoft.com/office/powerpoint/2010/main" val="386358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2BADF4-275C-4F97-8FCE-C88BC45D0F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14245" y="1066591"/>
            <a:ext cx="5363509" cy="47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9662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8CB6C5-F1E8-428D-95B4-D14DB4AB9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659" y="1776262"/>
            <a:ext cx="7834682" cy="330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73601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2515B7-16C6-4E64-B8AF-F9C6778B8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50" y="167107"/>
            <a:ext cx="11664099" cy="20739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20A0E2-CAB7-4EF4-9F5B-BBC34102C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757" y="2580432"/>
            <a:ext cx="6506483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3460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811EF-A11A-4374-A747-693C28573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8</a:t>
            </a:r>
          </a:p>
        </p:txBody>
      </p:sp>
    </p:spTree>
    <p:extLst>
      <p:ext uri="{BB962C8B-B14F-4D97-AF65-F5344CB8AC3E}">
        <p14:creationId xmlns:p14="http://schemas.microsoft.com/office/powerpoint/2010/main" val="1219185649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76F794C-9D08-4849-8685-9EDD6A2DCF21}"/>
              </a:ext>
            </a:extLst>
          </p:cNvPr>
          <p:cNvSpPr/>
          <p:nvPr/>
        </p:nvSpPr>
        <p:spPr>
          <a:xfrm>
            <a:off x="542459" y="163282"/>
            <a:ext cx="3540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ПРИХОДНОЙ И РАСХОДНОЙ: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862900-D2A1-4DF1-A4BC-11731B33C1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5703" y="600942"/>
            <a:ext cx="4294416" cy="49608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848291-BAF4-4FD4-8ECC-4B61E3D0921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9810" y="600942"/>
            <a:ext cx="6920516" cy="11798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02EE22-B8E2-42E8-85AC-9EEBB875E90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48045" y="1885361"/>
            <a:ext cx="3073424" cy="47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511192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8FD635-917A-4443-B7CE-B6764A6D57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1998" y="1317244"/>
            <a:ext cx="5327858" cy="422351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74243D-54E9-42C5-84FD-D420E3AE67D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42144" y="1317244"/>
            <a:ext cx="5307050" cy="422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737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AB7394-2F52-4E40-84D3-3459B91635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109" y="1151093"/>
            <a:ext cx="5692693" cy="45558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B19D83-7FC6-4683-B02A-EE1EA8A6AE9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20184" y="1151092"/>
            <a:ext cx="5692707" cy="455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21303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122600-F868-4BE3-9940-3EF4831C3E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0387" y="914244"/>
            <a:ext cx="6311226" cy="50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46786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C4FE87-9079-43CC-BAD7-598DA4ECDC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4927" y="966470"/>
            <a:ext cx="2228850" cy="4925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0AAEB5-C95B-4ECF-933D-92460222293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77754" y="394788"/>
            <a:ext cx="4025344" cy="57267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AF70AE-1826-4EC8-B9AE-A66B693AD0D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30238" y="396351"/>
            <a:ext cx="3838575" cy="572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72234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11B127-043B-4398-B469-02E9E38665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13888" y="156151"/>
            <a:ext cx="5964218" cy="15328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F7F830-5BD7-4E46-93AB-9B8DA50AE0A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62512" y="1874601"/>
            <a:ext cx="8066971" cy="482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283763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915F03-CCED-4B3F-94FB-855F0937BB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31799" y="514060"/>
            <a:ext cx="8328401" cy="582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63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9EB0D-C2D9-4273-AB1F-9AA11D057F5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6025" y="990600"/>
            <a:ext cx="5442585" cy="48768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D27192-6E0A-4D17-ADB4-B7949D385E1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03392" y="1538605"/>
            <a:ext cx="5334000" cy="378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5630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CE57EB-4B56-48B0-952E-F671AAB0B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03" y="2004082"/>
            <a:ext cx="11767794" cy="284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995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6A198-4953-49CE-9293-8EDC6047E61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10956" y="598415"/>
            <a:ext cx="6370087" cy="566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2875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6F6D47-4869-4D14-9FE0-55116A4CC8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50750" y="440076"/>
            <a:ext cx="6690500" cy="597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242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5BAFF2-E201-4565-B2E1-4B0735BF2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610930609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C7722-41AF-4DC8-B936-1EF8E0FE6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678259406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039958-2529-4C9C-AA8C-D9D469B74B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503" y="1044257"/>
            <a:ext cx="5940425" cy="47694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3C81E5-B571-4003-AB15-EAFA5F8A0F5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08571" y="1044257"/>
            <a:ext cx="6011926" cy="479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31520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9D7DAF-9590-4306-8A32-F4698DC9D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2960" y="979857"/>
            <a:ext cx="8246080" cy="489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0431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16031B-B2B0-4F07-84A9-E4B2D71644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0258" y="932558"/>
            <a:ext cx="5480981" cy="49928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2CF1D3-C7A3-421C-ACAF-C2E46C9C122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9073" y="932557"/>
            <a:ext cx="5486457" cy="499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3971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C5A670-2E80-4357-BD0F-ED4A338BBF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415" y="287127"/>
            <a:ext cx="3872570" cy="628374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F5F7DE-F7DF-4591-917C-08CB3D6312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45496" y="302952"/>
            <a:ext cx="3872570" cy="62520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58CC9E-CDB6-4099-BE60-01B873103E7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15576" y="302952"/>
            <a:ext cx="4164975" cy="625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7296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011F91-3776-4E56-A082-63A4D80A1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30D4419-57B3-493C-862A-835CCE693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119" y="2481445"/>
            <a:ext cx="9873761" cy="238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9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1E96D8-E258-45E4-B3C0-D8D6363CC8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85622" y="467731"/>
            <a:ext cx="8420753" cy="16526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149391-7457-474B-8274-EBA20459ED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83963" y="2294519"/>
            <a:ext cx="462407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9963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B5DB6F-36BD-4DDE-8F22-48B2E09BCC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45698" y="1194581"/>
            <a:ext cx="8500604" cy="446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9188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1E1405-5E55-4022-9251-E7A913782E0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2832" y="686944"/>
            <a:ext cx="8406336" cy="548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8683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3BC4F0-85DE-4E57-8943-B6EF6766F7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82430" y="721076"/>
            <a:ext cx="10227139" cy="541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84462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1E51D1-3743-4D20-9112-E6C0F32FF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1199839"/>
            <a:ext cx="8907118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546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30F4D-13C4-48F2-8E20-D8A85D7F9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9" y="490781"/>
            <a:ext cx="6887536" cy="1971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B3F6AB-3B59-4D90-850C-0A97BE457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995" y="2890762"/>
            <a:ext cx="6878010" cy="1076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EB44A4-EFBC-486C-910C-602331E1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2" y="4395269"/>
            <a:ext cx="6897063" cy="16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624201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3039C-8C00-41A3-B581-211D2E22C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A8D65A-6DAA-405B-B329-89E2CE2A6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048425" cy="2353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3F7011-EEC8-44AA-B228-D6C08B99F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424" y="1690688"/>
            <a:ext cx="5382376" cy="15242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13A171-1D42-459A-8907-E5B50747D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292" y="3381611"/>
            <a:ext cx="5658640" cy="132416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4FF9F1-E6FD-4086-AE96-CC7378FDB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934402"/>
            <a:ext cx="6363588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5434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BDA1E0-55C4-475C-9ABD-29DA0B2A4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574" y="184445"/>
            <a:ext cx="6820852" cy="30388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76943B-F1DD-4B72-95E3-2F9E1E6B1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811" y="3328035"/>
            <a:ext cx="6830378" cy="308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36606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22570A-8E9E-457A-BD9B-0CAC2F9D0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843" y="1813908"/>
            <a:ext cx="8674314" cy="323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0436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2F8103-B599-47FE-B531-03256B990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88" y="1836636"/>
            <a:ext cx="11115624" cy="318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35123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E73A1-F156-448B-825E-B6C69B97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9</a:t>
            </a:r>
          </a:p>
        </p:txBody>
      </p:sp>
    </p:spTree>
    <p:extLst>
      <p:ext uri="{BB962C8B-B14F-4D97-AF65-F5344CB8AC3E}">
        <p14:creationId xmlns:p14="http://schemas.microsoft.com/office/powerpoint/2010/main" val="31951498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38EDF4-68AE-49A8-B712-0C7E0F17F0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171" y="1165130"/>
            <a:ext cx="5410442" cy="45277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1C78D6-DA07-4498-98F1-203723AEDA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07704" y="1165130"/>
            <a:ext cx="5421125" cy="452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3890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3254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12D281-6E11-4045-9075-A8E8A37DF7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2212" y="1233835"/>
            <a:ext cx="5548358" cy="43903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A12A82-4577-4148-9E39-8B3CA5DDEBF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33374" y="1233835"/>
            <a:ext cx="5526414" cy="439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52796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B6D77B-0C4D-418F-97D7-25D179768EA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40628" y="203147"/>
            <a:ext cx="4110743" cy="645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58875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B3873C-C8EF-47AA-815E-5E9818ABB3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0306" y="2188301"/>
            <a:ext cx="2362670" cy="248139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C039AF-B58B-4539-82F5-3A852DA1CF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15969" y="365714"/>
            <a:ext cx="4067211" cy="61265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B12243-5BE4-49A9-B83E-CB23D7A2736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06172" y="365714"/>
            <a:ext cx="4111017" cy="612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08998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5F871A-E1CA-4E41-ACA0-878356332A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19922" y="1692998"/>
            <a:ext cx="8152156" cy="48398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7B805D-1CAC-4B0F-941E-5DECE7BE5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434" y="325122"/>
            <a:ext cx="6363132" cy="119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1523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B232BD-5446-49EF-8DF5-8ACE8F6759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548" y="92469"/>
            <a:ext cx="7280901" cy="17830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4A3AE1-95BF-425B-8732-62852000133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55546" y="2419029"/>
            <a:ext cx="3373303" cy="20199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D47D811-3685-45EC-B06D-A4B53E518CD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26890" y="1987785"/>
            <a:ext cx="3509559" cy="450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0059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D7D0B4-EF86-46CD-B996-09A4D98F52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2755" y="2285512"/>
            <a:ext cx="3577065" cy="22869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8BE1C3-BFA1-4A83-AF49-B24AA7245C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08243" y="175288"/>
            <a:ext cx="3933907" cy="65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19448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7D1E33-649F-4071-9A91-3E347740F6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029" y="1384908"/>
            <a:ext cx="11869942" cy="408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9920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15DDC9-31FF-41C7-89A0-E0EB7C958F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86767" y="572368"/>
            <a:ext cx="6418466" cy="571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33850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A53336-3832-4CE0-98EF-05045FE7E7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0801" y="337747"/>
            <a:ext cx="6930397" cy="61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38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FA5A0D-EA18-4B19-ADEA-FF759E4CEC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7247" y="2296292"/>
            <a:ext cx="2715746" cy="22654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0C8233-733F-4E61-9531-C23FD4A0CB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81993" y="581415"/>
            <a:ext cx="3552760" cy="569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4402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90A5F0-1AAC-406F-8819-826D0167AF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3029" y="1568190"/>
            <a:ext cx="4465941" cy="37216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BEC206-EDC6-423A-99F0-A316740420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63032" y="1000486"/>
            <a:ext cx="5117012" cy="485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00536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85B495-15D5-4F99-87B3-C74AC60F3F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01684" y="1826563"/>
            <a:ext cx="10388631" cy="320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06625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0C3279-4D12-4169-A795-4707A4A8B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29488904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B2A61-13FE-4445-93E0-E8BACB8C4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FD14FC-FD5B-4F06-B41C-27561829FE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1538" y="2864890"/>
            <a:ext cx="11348923" cy="112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00726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DC6D99-ED4B-4D64-8026-91E6A64FCA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73252" y="782443"/>
            <a:ext cx="8845495" cy="529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515457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6EFF0-124A-41E9-BC57-48E298EB56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99354" y="307819"/>
            <a:ext cx="8793291" cy="17191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DB41F7-29F7-42E9-8CB5-71821A0AB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677" y="2026999"/>
            <a:ext cx="8916644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246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BB48BF-B5F8-442E-A257-FE66C04E0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1400895"/>
            <a:ext cx="6887536" cy="1829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0EF285-903F-45ED-9CFC-AE9344D07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5" y="3342454"/>
            <a:ext cx="6906589" cy="933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771E8A-D01D-48A9-A0B7-3D4008998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705" y="4388538"/>
            <a:ext cx="6897063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2264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949B1-FCEE-4F68-A130-5D298DE7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39579-E26E-406D-9E10-D361A0413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994" y="1923840"/>
            <a:ext cx="4525006" cy="1505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D6B9EB-FA9C-4B15-8673-D90E99E39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3391" y="3895305"/>
            <a:ext cx="5325218" cy="17909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82A525-25A5-4531-9753-83E01E11D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61972"/>
            <a:ext cx="4029637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83139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517869-867B-4BAF-B6BA-D262D4493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61" y="107899"/>
            <a:ext cx="11087478" cy="17663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3D6151-9CEA-469C-9202-BA63E4FCC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61" y="1954776"/>
            <a:ext cx="5543739" cy="26525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CEF4CE-6E87-494F-ACE0-72143056F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54776"/>
            <a:ext cx="5543739" cy="26698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6C49239-8679-4CDA-BA8F-D186106A7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260" y="4705195"/>
            <a:ext cx="11087479" cy="195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6978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18B37-BD55-443A-B3A4-C15867907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54" y="2140175"/>
            <a:ext cx="10149492" cy="257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924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C91B85-DE64-427B-9501-3E58756C54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91811" y="901931"/>
            <a:ext cx="8008377" cy="505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4306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73ABB4-D6B1-444E-9C2F-36509466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10</a:t>
            </a:r>
          </a:p>
        </p:txBody>
      </p:sp>
    </p:spTree>
    <p:extLst>
      <p:ext uri="{BB962C8B-B14F-4D97-AF65-F5344CB8AC3E}">
        <p14:creationId xmlns:p14="http://schemas.microsoft.com/office/powerpoint/2010/main" val="80721406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84370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001D1B-F126-4A43-AF2A-B8938DB40D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785" y="1149855"/>
            <a:ext cx="5501874" cy="45582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138249-C634-4ADF-8361-F9257C15A0C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92343" y="1149855"/>
            <a:ext cx="5474336" cy="455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30163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D550D7-A971-4B68-838B-562156C7C5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714" y="74528"/>
            <a:ext cx="2938349" cy="44159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6E1A47-96F2-46DC-8BE6-B4F1B9F36CD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9638" y="4664961"/>
            <a:ext cx="2730500" cy="19716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5387C1-D4DC-4760-9FB9-2ED7ACF3F0E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40317" y="392986"/>
            <a:ext cx="4325010" cy="60720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743429F-AEB9-4A30-ACF2-64B7BA9861A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975785" y="392986"/>
            <a:ext cx="3879149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23311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C25CBE-BBD4-4028-985B-8E1A9113B1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5720" y="530393"/>
            <a:ext cx="6920560" cy="579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4050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148EAE-3F98-443C-AA92-23A8176540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1513" y="961707"/>
            <a:ext cx="5915660" cy="49345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06A2CA-A506-4219-BA10-7D66704B28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4828" y="980757"/>
            <a:ext cx="5877560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43365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C1AB2-3DFC-49A4-850A-3C971AD47B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08403" y="237819"/>
            <a:ext cx="4375194" cy="638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54269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09A4FC-8378-43BD-8925-8FEF6F9A08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2109" y="558023"/>
            <a:ext cx="6907781" cy="574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27169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2DA8F8-EE6C-472D-A4FF-FD0A79CD88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52507" y="1147445"/>
            <a:ext cx="5086985" cy="456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697218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18B241-F6FB-4469-8FB4-630AF411CB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29559" y="950513"/>
            <a:ext cx="8332881" cy="49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9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281F3A-A9AF-420F-BD8F-1FBDC9F373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9388" y="1614879"/>
            <a:ext cx="8393223" cy="362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27358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AABDC2-A8A9-4554-AAF2-E815158EFA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79354" y="924052"/>
            <a:ext cx="7833291" cy="500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80320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69D5DD-81B7-4D5A-ACAC-FF90AFF06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25" y="1986105"/>
            <a:ext cx="11404349" cy="288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981593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47EC5E-60A4-4896-A103-08E531C890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91776" y="666961"/>
            <a:ext cx="6208448" cy="552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01010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487522-E4F6-47EA-8CE4-4D20FB2E07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3423" y="535011"/>
            <a:ext cx="6525153" cy="578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2296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974691-35DD-45EA-A711-0782AA93AB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1996" y="523268"/>
            <a:ext cx="6528007" cy="581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00571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661D5-3EAF-4F56-AAE8-7D16301F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ОТПРАВЛЕНИЯ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47782490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69D00-F3CC-444B-BFFE-BCC70BEF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ПРИБЫТИЯ</a:t>
            </a:r>
          </a:p>
        </p:txBody>
      </p:sp>
    </p:spTree>
    <p:extLst>
      <p:ext uri="{BB962C8B-B14F-4D97-AF65-F5344CB8AC3E}">
        <p14:creationId xmlns:p14="http://schemas.microsoft.com/office/powerpoint/2010/main" val="993958951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EA9B3F-D03E-480A-A7C4-5811CFE61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6F49AA4-983E-4CEB-9DE9-F447B39A3F4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2241" y="2860047"/>
            <a:ext cx="8847518" cy="216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54178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924DF1-BDFA-41C4-A017-8D0AAE43B0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4296" y="1043412"/>
            <a:ext cx="11383408" cy="477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1317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0F798D-D5AB-48A7-8283-02E36457C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45" y="1228671"/>
            <a:ext cx="11431509" cy="440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88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44FF23-9FA2-411C-9FE1-0632201BB1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5988" y="2367785"/>
            <a:ext cx="2019300" cy="16668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EA781DD-EB6E-4CE2-A56B-8048801F4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19" y="1043461"/>
            <a:ext cx="3410426" cy="478221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11F218-50CD-498D-8506-5DAAF9EA6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831" y="1148863"/>
            <a:ext cx="5371535" cy="45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38531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1C35A4-EC1A-4912-9D3C-8065F8D7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50" y="1011108"/>
            <a:ext cx="10392499" cy="483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93343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5E593F-FA44-455D-8833-41F670375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7" y="163212"/>
            <a:ext cx="6897063" cy="28960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493C082-416C-49C2-8754-AA0A6D1A8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8" y="3512994"/>
            <a:ext cx="6925642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4750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F618776-0CD8-4D8C-86DB-4EE038228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823813"/>
            <a:ext cx="8916644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600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FF4DF-D9FE-4304-B6F2-E3281082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3141AE-4265-4D79-9304-1261F0AFE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707" y="1690688"/>
            <a:ext cx="4010585" cy="14956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BCC062-F5E2-4D17-8714-9C0A3F7AA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3599994"/>
            <a:ext cx="11353800" cy="219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3422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C91E5E-DDA6-43D3-ADD4-BBE6DF70F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26517"/>
            <a:ext cx="11355385" cy="28197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E4C008-E3ED-46C8-AC71-0BA0F24EA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6" y="3811690"/>
            <a:ext cx="11355385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02443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C88FDA-9C34-4BFB-9303-70475177E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88" y="103398"/>
            <a:ext cx="11078424" cy="17781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F65404-1287-4EDB-829D-30B3F855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88" y="2181886"/>
            <a:ext cx="4043804" cy="194749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BB84AA-E694-4297-86D4-BEF131C3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527" y="2181886"/>
            <a:ext cx="4010685" cy="19474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F16782-F6D1-47B9-884A-0475DA278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8664" y="4429769"/>
            <a:ext cx="4314672" cy="210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126720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18B14B-F50C-427D-A85B-8DCE4EC08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048" y="1351103"/>
            <a:ext cx="8657903" cy="415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90265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62ED69-3E3E-43C6-BD8D-58AE2717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11</a:t>
            </a:r>
          </a:p>
        </p:txBody>
      </p:sp>
    </p:spTree>
    <p:extLst>
      <p:ext uri="{BB962C8B-B14F-4D97-AF65-F5344CB8AC3E}">
        <p14:creationId xmlns:p14="http://schemas.microsoft.com/office/powerpoint/2010/main" val="3129684746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8705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A1E479-51A6-4A73-B089-A28CAF2348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1159" y="1149855"/>
            <a:ext cx="5501874" cy="45582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40DB03-0E9B-44C8-8250-6FE13F8B252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28969" y="1149854"/>
            <a:ext cx="5441565" cy="455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874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6037C-29F7-4CC2-BF6B-4C5E4F0A2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</a:t>
            </a:r>
          </a:p>
        </p:txBody>
      </p:sp>
    </p:spTree>
    <p:extLst>
      <p:ext uri="{BB962C8B-B14F-4D97-AF65-F5344CB8AC3E}">
        <p14:creationId xmlns:p14="http://schemas.microsoft.com/office/powerpoint/2010/main" val="2005568134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79547C-9D1F-4866-80A0-2A76B28137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9886" y="2681285"/>
            <a:ext cx="2076450" cy="1495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83064E-D238-4811-BFE9-34AE87D9C6F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1164" y="723581"/>
            <a:ext cx="3790950" cy="541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09251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1B0D31-AE25-4D5D-BA35-76F0A18289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714" y="74528"/>
            <a:ext cx="2938349" cy="44159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B07A3F-D081-4616-B5EA-C3BC0A571D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9638" y="4664961"/>
            <a:ext cx="2730500" cy="19716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12AD5CB-DF1A-4363-81D8-42439B6B7D8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40317" y="392986"/>
            <a:ext cx="4325010" cy="60720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690E49-D8E9-4879-85E9-20DDF926701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975785" y="392986"/>
            <a:ext cx="3879149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67585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811A64-095A-431C-B0F9-E04CF7916DB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5540" y="1081083"/>
            <a:ext cx="5418847" cy="45201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B45838-740C-4D5C-A466-D48CF805A34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97616" y="1081083"/>
            <a:ext cx="5437924" cy="452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3288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54B7FE-44B7-4782-9871-03344561B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60" y="2850786"/>
            <a:ext cx="2956939" cy="11564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DCD7ED-3EB5-4DBC-9BDC-1420495A1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575862"/>
            <a:ext cx="3591426" cy="570627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4ABB31-028A-4FA3-8DC3-1B52D0017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8040" y="575862"/>
            <a:ext cx="3712038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1060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C0E389-C65F-421E-BF5E-B3FE0458B5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0245" y="1157148"/>
            <a:ext cx="5422449" cy="45437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78FB9A-A677-4D48-AA09-71A1BB47F51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89308" y="1157148"/>
            <a:ext cx="5452326" cy="454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26941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F9EBFC-F325-4DCC-BEFA-D3958453E2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93437" y="3636414"/>
            <a:ext cx="9405121" cy="23917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B561D1-2DBE-47AE-B4BC-942555150C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28159" y="859296"/>
            <a:ext cx="9135682" cy="236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9685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C272F3-135E-478E-B936-13A758898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483" y="79215"/>
            <a:ext cx="6635034" cy="16743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923CDA-E402-42DA-8B90-4AA5E3A9F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441" y="1891778"/>
            <a:ext cx="8183117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5657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045C61-3058-422D-A01E-BA98A5E2E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43" y="2475366"/>
            <a:ext cx="9091314" cy="190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7445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0570F4-DCBD-4471-8111-AB6237A9EA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5737" y="1326444"/>
            <a:ext cx="11320525" cy="420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40112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2F79B3-1A48-4C77-A38F-F1A203F13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426" y="425419"/>
            <a:ext cx="6709147" cy="60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264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EFB7DD-BF13-4BD4-8707-8858106293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80055" y="1512229"/>
            <a:ext cx="7431887" cy="191677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AD36B6-58DA-43F8-ACF1-D8E1BC9D0D73}"/>
              </a:ext>
            </a:extLst>
          </p:cNvPr>
          <p:cNvSpPr/>
          <p:nvPr/>
        </p:nvSpPr>
        <p:spPr>
          <a:xfrm>
            <a:off x="3047999" y="41075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ПОСЛЕ УВЕЛИЧЕНИЯ СУБКОНТО АКТУАЛИЗИРОВАТЬ ДОКУМЕНТ ОПЕРАЦИЯ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934197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C88B28-1470-4D7E-843F-DB87B4A5E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304" y="403654"/>
            <a:ext cx="6795391" cy="605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87493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902723-3BA4-4C7A-B2BD-73A435EE4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999" y="525301"/>
            <a:ext cx="6560001" cy="580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9916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CCAD5-05F1-4571-B993-2BDD61A6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ОТПРАВЛЕНИЯ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086777849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A7C12D-4179-4057-A16B-CD08F70D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ПРИБЫТИЯ</a:t>
            </a:r>
          </a:p>
        </p:txBody>
      </p:sp>
    </p:spTree>
    <p:extLst>
      <p:ext uri="{BB962C8B-B14F-4D97-AF65-F5344CB8AC3E}">
        <p14:creationId xmlns:p14="http://schemas.microsoft.com/office/powerpoint/2010/main" val="384831034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D7D81A-EB2D-4C1B-AEF6-A3DAEE99F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C5BFB0-E3B4-47E8-B98E-07CCFE6ED5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4419" y="2187338"/>
            <a:ext cx="10243162" cy="248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1941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870D51-E3BE-4CC5-B640-0F78E02D4C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62482" y="157533"/>
            <a:ext cx="8867036" cy="654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87892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E44246-525B-46D0-A793-992753BF19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4797" y="181069"/>
            <a:ext cx="11322406" cy="2299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006A57-8A91-4B1A-9DB2-ADDB5ED30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179" y="2507939"/>
            <a:ext cx="7485642" cy="373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4607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E4F505-CDFA-44F4-AF90-195B856A3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1184559"/>
            <a:ext cx="6887536" cy="1790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BED7F2-8A28-4515-8732-DBEC86315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758" y="3067034"/>
            <a:ext cx="6878010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EC5E01-BB2E-438F-B063-82EE97BD8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11" y="4088457"/>
            <a:ext cx="6649378" cy="113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7307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B9232A-FEB3-4E2E-A361-39AD221BF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317" y="1108297"/>
            <a:ext cx="9449366" cy="46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64054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296FB2-9756-40CE-9DB8-D35475014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CBAB32-17EF-4B49-8F57-D418C4DD8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811" y="1690688"/>
            <a:ext cx="4790378" cy="162992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97793B-1892-4971-9A2F-CCDAEA9CB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55" y="3537392"/>
            <a:ext cx="10987889" cy="215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5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034EB-DC66-480D-92F4-99EB67B3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Включить разделение итогов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507597-C7B4-4DD2-878B-8A038416C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43" y="1948816"/>
            <a:ext cx="5649113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1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343BE9-2B23-4A45-AB7A-02952C38F0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02668" y="999807"/>
            <a:ext cx="303847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00FE7-DCA8-45D8-A160-849B7FA6A87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53598" y="4927298"/>
            <a:ext cx="5940425" cy="11804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558308-1019-41D7-AB05-ED9C4A669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093" y="659146"/>
            <a:ext cx="4079967" cy="39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33025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C23243-18FB-4FEF-B0CB-01F901EC8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83" y="186540"/>
            <a:ext cx="5205843" cy="269516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4E44BF-93F2-4018-B898-9C31ACC9D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991" y="181068"/>
            <a:ext cx="5727826" cy="270063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92398AD-F1AF-41C8-B930-6D74D14BC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970" y="3976294"/>
            <a:ext cx="11694059" cy="190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03601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B16C93-A261-4770-B789-CF40F506D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378" y="884061"/>
            <a:ext cx="6518479" cy="23819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0A4EE-5E16-4F0A-BED8-18C5EE15E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378" y="3591963"/>
            <a:ext cx="6495242" cy="238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54704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BEEF94-E5F1-4D90-B5CA-93B37D81E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68" y="1973879"/>
            <a:ext cx="8763064" cy="291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84340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2DFB2-81F2-4F74-9394-D11A1550B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12</a:t>
            </a:r>
          </a:p>
        </p:txBody>
      </p:sp>
    </p:spTree>
    <p:extLst>
      <p:ext uri="{BB962C8B-B14F-4D97-AF65-F5344CB8AC3E}">
        <p14:creationId xmlns:p14="http://schemas.microsoft.com/office/powerpoint/2010/main" val="227818809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4962D-ED4D-4508-9BD1-F0E11E38E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46" y="586806"/>
            <a:ext cx="7083107" cy="568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182990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4BCF1E-2668-4C64-A55F-C33A591190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8673" y="2790825"/>
            <a:ext cx="1847850" cy="1276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A6011B-2DA4-4954-B39A-95CE3F472BB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86237" y="552132"/>
            <a:ext cx="3819525" cy="57537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3059FF-567F-43CA-A9EE-E133CB7FF5A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965476" y="3057524"/>
            <a:ext cx="14859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5146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33899B-1A13-4676-9813-D842EB1D2145}"/>
              </a:ext>
            </a:extLst>
          </p:cNvPr>
          <p:cNvPicPr/>
          <p:nvPr/>
        </p:nvPicPr>
        <p:blipFill rotWithShape="1">
          <a:blip r:embed="rId2"/>
          <a:srcRect b="1930"/>
          <a:stretch/>
        </p:blipFill>
        <p:spPr bwMode="auto">
          <a:xfrm>
            <a:off x="1934086" y="135546"/>
            <a:ext cx="8323828" cy="48848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053EEA-4F2E-4ECC-A842-2A35D5C339A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25787" y="5186202"/>
            <a:ext cx="5940425" cy="13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34595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94B5E2-FAA1-4A8C-B77F-13770A0CDC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2032" y="124815"/>
            <a:ext cx="5067935" cy="12668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06BCEC-835D-4DDD-8AA6-2136C7A71ED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2815" y="2128315"/>
            <a:ext cx="10786370" cy="354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328923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BED6EE-F148-4577-8FF4-A4264B66A8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624" y="810577"/>
            <a:ext cx="5881453" cy="52368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D795FE-C0C5-4619-BD40-AE0351E135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2008" y="810577"/>
            <a:ext cx="5904368" cy="523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5074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26A3AE-5741-4967-93FD-D53FE75147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84524" y="419171"/>
            <a:ext cx="6822952" cy="601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790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83FB6D-62B1-4EB5-99CA-F2C68C273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25" y="2795499"/>
            <a:ext cx="2029108" cy="1267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005CF7-E410-4AAC-8B02-69E5719B4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202" y="1023602"/>
            <a:ext cx="3600953" cy="481079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BFD76A8-16F6-40F8-9BA6-BA84C755DF67}"/>
              </a:ext>
            </a:extLst>
          </p:cNvPr>
          <p:cNvSpPr/>
          <p:nvPr/>
        </p:nvSpPr>
        <p:spPr>
          <a:xfrm>
            <a:off x="7902587" y="654270"/>
            <a:ext cx="3217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БУХГАЛТЕРИИ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411AF7-05F4-4BCF-833F-EE6029D9FBA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65658" y="1052848"/>
            <a:ext cx="289179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89039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1DFFA0-3113-4E51-9BA6-75456048F6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6577" y="1070197"/>
            <a:ext cx="5671068" cy="47176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E858FD-E1E6-40C6-9589-5E2138AE4B2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4356" y="1070196"/>
            <a:ext cx="5646895" cy="471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47184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B92F47-FB86-4F05-9176-C9FA2F5E3D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3909" y="470085"/>
            <a:ext cx="3951932" cy="59178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870C73-7B3F-4BCB-85F9-9C5950CCFA7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01521" y="470085"/>
            <a:ext cx="3951931" cy="594246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B151A4-3AA9-4A6F-B846-45073C508F7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49132" y="470085"/>
            <a:ext cx="3588959" cy="596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7555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0B2B7B-B60B-4E2C-A7E2-A731C14FCA9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0145" y="668979"/>
            <a:ext cx="3897947" cy="552004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86DE82-4BB4-4755-811D-9455556D036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90708" y="668979"/>
            <a:ext cx="3548125" cy="552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17195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A6822D-1275-486F-90F7-374C3AE87E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7695" y="961707"/>
            <a:ext cx="5896610" cy="493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6592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931B82-97B1-46C1-9E85-1749D743B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СБОРКИ</a:t>
            </a:r>
          </a:p>
        </p:txBody>
      </p:sp>
    </p:spTree>
    <p:extLst>
      <p:ext uri="{BB962C8B-B14F-4D97-AF65-F5344CB8AC3E}">
        <p14:creationId xmlns:p14="http://schemas.microsoft.com/office/powerpoint/2010/main" val="2551892013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1F8A0E-F23A-4E10-A669-EF4BB4F72D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4690" y="1996811"/>
            <a:ext cx="3103075" cy="28643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91659D-46FB-439E-906E-0CA38D9FC1A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97681" y="925511"/>
            <a:ext cx="3057525" cy="500697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A45B284-A44B-4F5E-8173-495DC11B93B0}"/>
              </a:ext>
            </a:extLst>
          </p:cNvPr>
          <p:cNvSpPr/>
          <p:nvPr/>
        </p:nvSpPr>
        <p:spPr>
          <a:xfrm>
            <a:off x="5356633" y="426009"/>
            <a:ext cx="6539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БУХГАЛТЕРИИ ВЕЩЕСТВЕННОЕ КОЛ-ВО: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05406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779DF-14F5-48D7-9803-C821675F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31925563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37FFD-60DF-4B46-8837-B34C1B8B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331EAEF-C959-4134-82C0-907691E8355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8112" y="3090126"/>
            <a:ext cx="10815776" cy="177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76017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AF4479-F5C8-4E32-A495-9906EFB535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00021" y="778200"/>
            <a:ext cx="8391957" cy="53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03540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165DE2-5A20-4649-8126-195475ECC6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077" y="142661"/>
            <a:ext cx="11419845" cy="18200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1E6DA8-FB5F-431B-BCF2-710A51AD7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203" y="2044252"/>
            <a:ext cx="8897592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526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4D6222-DCA1-46DB-9136-D05E84C288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51147" y="1006702"/>
            <a:ext cx="5489705" cy="48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482189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C24879-B6A9-4590-A5DF-72919CC50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705" y="785477"/>
            <a:ext cx="6906589" cy="1848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8C90D8-DEA2-40EA-9EAA-7135D78A3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5" y="2763428"/>
            <a:ext cx="6897063" cy="933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24296A-F4CE-48FC-99D4-34C63812C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3652" y="3826851"/>
            <a:ext cx="6925642" cy="92405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4D94468-D3C3-4191-9A01-29566C045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021" y="4880748"/>
            <a:ext cx="6658904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467268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ABC651-CD92-4031-95BC-0AF4A9E45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405" y="801959"/>
            <a:ext cx="9873189" cy="525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22897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53E831-C2A1-42C5-AB27-0CDE8F5ED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5AB4CD-BD45-419F-A6FE-4291D5A03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95" y="2172104"/>
            <a:ext cx="10721009" cy="323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84178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C4A0A3-010F-4168-8EBC-8C4CB5E0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69" y="2104088"/>
            <a:ext cx="11496261" cy="264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97746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328EF8-69F3-4B61-83D8-DA5DB87E5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17" y="541216"/>
            <a:ext cx="11675165" cy="27360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60744D-5A08-41ED-8A78-526AF0975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17" y="3660257"/>
            <a:ext cx="11675165" cy="228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4386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EADC36-10B9-4CA2-96AD-40708726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32" y="1259594"/>
            <a:ext cx="10775736" cy="433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123364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BAD9B3-31D9-4C14-984B-42CF28366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13</a:t>
            </a:r>
          </a:p>
        </p:txBody>
      </p:sp>
    </p:spTree>
    <p:extLst>
      <p:ext uri="{BB962C8B-B14F-4D97-AF65-F5344CB8AC3E}">
        <p14:creationId xmlns:p14="http://schemas.microsoft.com/office/powerpoint/2010/main" val="1622209641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4962D-ED4D-4508-9BD1-F0E11E38E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46" y="586806"/>
            <a:ext cx="7083107" cy="568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99402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B89CFA-8649-4B5E-9334-E7E0827A9D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82237" y="3509527"/>
            <a:ext cx="3836711" cy="15933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2CC448-43EB-4DA9-954A-5E2CBBEEEF4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54052" y="1381451"/>
            <a:ext cx="4293083" cy="13545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E86538-375E-4E72-B78F-3F1DDA23EB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44867" y="552132"/>
            <a:ext cx="3819525" cy="575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735550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38A870-7EEF-4C74-99B3-A29D2B519D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9597" y="877611"/>
            <a:ext cx="5565099" cy="51027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27A7D1-6C55-4875-8576-396C3D0408C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27306" y="877611"/>
            <a:ext cx="5598692" cy="510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036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2F881-FFBA-4FBB-AF4C-BAD3D0F5C3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6675" y="2468790"/>
            <a:ext cx="2168618" cy="19204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2FB7EC-0579-4FA0-9075-5AF83DF1472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97888" y="1178106"/>
            <a:ext cx="3397437" cy="450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66682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EEB98E-453A-4596-A49B-0275D286F4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5656" y="591379"/>
            <a:ext cx="3478188" cy="567524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04FD23-1AD4-4B7A-BA6A-3F59EF7D219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13668" y="591378"/>
            <a:ext cx="3764663" cy="567524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98E28C-FB05-4DC6-8836-5FAB437D843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18155" y="591378"/>
            <a:ext cx="3478188" cy="575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48831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70D5D67-3A3B-4A95-AFEE-CCFF8EAE86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20690" y="2109787"/>
            <a:ext cx="2931160" cy="2638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69B556-EB48-48A8-980D-09F92CBC07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46959" y="266699"/>
            <a:ext cx="4477385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126434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927C6D-E733-4640-9886-ACD1DBBE31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81555" y="884607"/>
            <a:ext cx="8628890" cy="508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03493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3B312A-6BE2-4910-A5AC-1EC51D89CE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62824" y="841062"/>
            <a:ext cx="6866351" cy="51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70911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ACAF8B-46D5-42F7-BBFF-6E768A655D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2032" y="306456"/>
            <a:ext cx="5067935" cy="12954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1A2AE9-8F9B-4FC0-ADD3-FAD9F5D525A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5819" y="1987827"/>
            <a:ext cx="10980362" cy="41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88866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F67F4B-46D6-4EA3-8868-7144B56A3A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11127" y="333940"/>
            <a:ext cx="6969746" cy="619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79602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B4CFD6-E0A2-49F2-A4E3-6683B36A079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00518" y="340221"/>
            <a:ext cx="6990964" cy="617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01339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BF3CD-968E-40B7-B56C-4A9925306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756916817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18764-92A5-499E-8613-535BCF7C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3933F07-763F-48C2-A783-9A8FD61EE09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799" y="3036144"/>
            <a:ext cx="11632402" cy="18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645684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4DFAA5-6186-4404-9BC3-DA5E2300A3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9020" y="605367"/>
            <a:ext cx="9433960" cy="564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838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9DF43-5881-4989-8425-B634DCB1F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10815437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9785A0-EDCB-461E-A945-7F64D16576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3672" y="198783"/>
            <a:ext cx="11504656" cy="22910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FED405-8D95-4236-B90C-56244C06F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526" y="2633701"/>
            <a:ext cx="8076947" cy="40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28833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7FA29E-9013-4813-A2B4-252B8628D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878809"/>
            <a:ext cx="6878010" cy="1648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81A407-C7EB-420A-9956-44AE4C309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469" y="2626111"/>
            <a:ext cx="6887536" cy="9526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7160375-D288-4860-8484-18907A4195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2" y="3677991"/>
            <a:ext cx="6906589" cy="914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5A38DE5-FF28-4591-AAB8-949B2F653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0836" y="4691766"/>
            <a:ext cx="6620799" cy="8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25897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493894-1411-43FA-B154-A44236D54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14" y="1127941"/>
            <a:ext cx="9379971" cy="46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724574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0F99E-0655-4D7E-B470-E6F47182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816154-53F4-40E0-BD60-D53FEDDE6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93325"/>
            <a:ext cx="10820400" cy="442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639919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7A05DFF-F211-4A0E-997D-B462B1BE9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02" y="583032"/>
            <a:ext cx="11062996" cy="220319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F6B316-BB1A-4F76-99A8-2D064C249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98" y="3203935"/>
            <a:ext cx="11492204" cy="284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33483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D7F2E3-808B-4332-8490-ACB02A378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022" y="1269608"/>
            <a:ext cx="8895956" cy="431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6502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AFDC90-4FF1-46E1-B4AC-9E8555836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066" y="1376306"/>
            <a:ext cx="8749867" cy="410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89132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8C7D79-D55C-4473-B213-450D7969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14</a:t>
            </a:r>
          </a:p>
        </p:txBody>
      </p:sp>
    </p:spTree>
    <p:extLst>
      <p:ext uri="{BB962C8B-B14F-4D97-AF65-F5344CB8AC3E}">
        <p14:creationId xmlns:p14="http://schemas.microsoft.com/office/powerpoint/2010/main" val="2410937602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4962D-ED4D-4508-9BD1-F0E11E38E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46" y="586806"/>
            <a:ext cx="7083107" cy="568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04960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850428-B068-424D-9AD0-474963D6D02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46887" y="879164"/>
            <a:ext cx="3801058" cy="12023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0D973A-8F80-4AE3-AB47-838F065FEAD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38200" y="2701939"/>
            <a:ext cx="2418431" cy="14541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00765B-A323-4D85-A139-2B2D3CC2419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44867" y="552132"/>
            <a:ext cx="3819525" cy="575373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2CB970-6A63-4D0B-95A3-64C0BA050C9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741968" y="4721739"/>
            <a:ext cx="2610894" cy="125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9D4835-4EC9-421F-8781-E8873E95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459597083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9B50E8-EB8F-4A5A-8E36-67D21C82B6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0097" y="762647"/>
            <a:ext cx="9031805" cy="533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80575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F18C1F-5791-4291-8148-486B6DA92F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7663" y="2152478"/>
            <a:ext cx="10676673" cy="255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18535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9736A9-4EAB-4868-AA1C-E9DCBE2DEF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6795" y="294788"/>
            <a:ext cx="5058410" cy="1285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F39CCF-B15C-4857-AFC6-54D20D2EB61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63090" y="1975873"/>
            <a:ext cx="10465820" cy="409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666588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C2DA1BB-8280-4D02-B4E7-FBD880A5C1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4025" y="368703"/>
            <a:ext cx="6923949" cy="61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719786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4A9AFD-5646-426A-930C-948F31D199A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59804" y="379692"/>
            <a:ext cx="6872391" cy="609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84068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BAEA9B-E8A5-4735-8163-930505B2C4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7148" y="1024111"/>
            <a:ext cx="5758460" cy="480977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33CFEE-4F49-4316-968D-5DE8188E9B8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6394" y="1024111"/>
            <a:ext cx="5803461" cy="480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86522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25D31C-128D-4128-902D-534950470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88" y="1143787"/>
            <a:ext cx="2891805" cy="4570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00905B-BAC3-464C-B4B6-2ABD61FB1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632" y="1143787"/>
            <a:ext cx="2879368" cy="4570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87DEFB-47A3-4C34-B38D-B48F84A69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439" y="1143787"/>
            <a:ext cx="2882182" cy="45704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69F849-C915-4DBA-B01C-7C68D507D7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1060" y="1143787"/>
            <a:ext cx="2606733" cy="457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745814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F778B3-EBDD-4A97-9678-463870CB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36" y="2057208"/>
            <a:ext cx="3620005" cy="27435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BB6747-324E-4E0D-B756-16BE4C190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813" y="766390"/>
            <a:ext cx="3572374" cy="532521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A1B1B5E-9E21-4CA1-B6E5-1C4D72E5F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891" y="466310"/>
            <a:ext cx="3581900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28529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74946E-56C5-437C-A858-54883D1CAE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2397" y="525667"/>
            <a:ext cx="6907206" cy="580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90135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AF880A-4082-4F8E-ACB4-46F9D4EA29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4311" y="838289"/>
            <a:ext cx="5675634" cy="51814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F6DFC1-E0CC-417F-94D5-ABF166E6201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42056" y="838290"/>
            <a:ext cx="5659250" cy="518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581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5F057-85E2-402A-BD41-BC6534BB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658B78-962E-4CBB-AF7A-B7556A7340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6308" y="2580434"/>
            <a:ext cx="8059384" cy="25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00017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64B7A4-8E75-4253-9626-11D24233F1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93730" y="370625"/>
            <a:ext cx="3675179" cy="61167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38458DA-5434-47C7-94F6-1E3564C7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93" y="370625"/>
            <a:ext cx="3572374" cy="61540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DF7C03-6F32-4220-A069-F1A6CD3A6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813" y="380152"/>
            <a:ext cx="3572374" cy="61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30434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D08F3-03AF-4798-B640-6B4A89A6E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СБОРКИ</a:t>
            </a:r>
          </a:p>
        </p:txBody>
      </p:sp>
    </p:spTree>
    <p:extLst>
      <p:ext uri="{BB962C8B-B14F-4D97-AF65-F5344CB8AC3E}">
        <p14:creationId xmlns:p14="http://schemas.microsoft.com/office/powerpoint/2010/main" val="2481701121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D7999-C995-4035-A0DF-F793326D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3B4BF29-05C5-4CC7-A341-684014BC1AD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931" y="2723609"/>
            <a:ext cx="11022138" cy="203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94865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41627F-3A4C-43F6-9777-B3CD50A9A0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54015" y="303197"/>
            <a:ext cx="7883969" cy="625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38965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F13D56-0457-442D-81D7-E6DA435672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2816" y="1115837"/>
            <a:ext cx="8906367" cy="17289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9241C1-78BA-4F1F-B397-7B99A171705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04769" y="3144416"/>
            <a:ext cx="9782462" cy="240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13430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CAD806-441E-4F6A-B29E-6FC57A057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863" y="1195075"/>
            <a:ext cx="7878274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57214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1EBE82-5883-446E-AF31-F1D5AB35B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574" y="937793"/>
            <a:ext cx="6096851" cy="1810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E55BB7-7095-470E-8EF9-B5F88D8EC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048" y="2892134"/>
            <a:ext cx="6106377" cy="11526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DFB315-74B1-4CF4-B640-46A69A44E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574" y="4189158"/>
            <a:ext cx="6096851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27272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E25174-809A-4C26-82C3-7B499567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F1E366-C38D-4A96-9AA2-D897DFC49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20851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39BAD2-A480-48AD-9DCD-08C8367DE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05" y="3943786"/>
            <a:ext cx="11007790" cy="272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118651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7D9C36-CCFF-4407-8B4E-73D74AEE8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20" y="1644426"/>
            <a:ext cx="5068025" cy="356914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52F8FC-A0E8-4299-9D6D-0F7685B0E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970" y="1644426"/>
            <a:ext cx="5071510" cy="35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9310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4B3221-5FCA-4319-9916-0207D8EA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180" y="2026881"/>
            <a:ext cx="8393640" cy="280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0282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76AB83-7336-4FBA-AEC5-0AD4786CD2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2847" y="626013"/>
            <a:ext cx="8026306" cy="560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96018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7BCCD2-4F05-4AA2-9597-BAB7A39D7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15</a:t>
            </a:r>
          </a:p>
        </p:txBody>
      </p:sp>
    </p:spTree>
    <p:extLst>
      <p:ext uri="{BB962C8B-B14F-4D97-AF65-F5344CB8AC3E}">
        <p14:creationId xmlns:p14="http://schemas.microsoft.com/office/powerpoint/2010/main" val="3486307043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4962D-ED4D-4508-9BD1-F0E11E38E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46" y="586806"/>
            <a:ext cx="7083107" cy="568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0947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972C15-F263-450A-9DD3-8189BE6592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16849" y="806658"/>
            <a:ext cx="8758302" cy="524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66026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83F849-6B39-4AAD-9D34-97767BF1F1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5408" y="613226"/>
            <a:ext cx="8021183" cy="563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445796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18D5D0-BE93-455B-A680-D376BB08B6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42325" y="487020"/>
            <a:ext cx="6507350" cy="58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90900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9B26BB4-BC90-4886-A7CD-97A36B023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457" y="949037"/>
            <a:ext cx="11467085" cy="495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41870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4EE664-72AE-44CC-ABBC-7D78C9D57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7" y="961680"/>
            <a:ext cx="5572903" cy="49346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3B4580-B820-46F1-A60C-A283A4485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228" y="961680"/>
            <a:ext cx="5591955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44853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F0B8E-5DC2-40AF-8310-7CDF026D0A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89180" y="1493768"/>
            <a:ext cx="3442315" cy="38704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E349E7-8962-46B4-B18B-59AEBBD7D3A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92820" y="747395"/>
            <a:ext cx="3810000" cy="536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36764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A3A560-59BD-4C5D-BC92-371E921E86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2932" y="971232"/>
            <a:ext cx="5906135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0338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FBB92B-31DD-4013-8687-BF733D39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12292486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29291C-4529-4B10-95B8-FE9AA7E40A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7712" y="413011"/>
            <a:ext cx="8016576" cy="18869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791491-7BC3-4F47-93A7-BDD15A8B92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82349" y="2485521"/>
            <a:ext cx="7027302" cy="414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607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154DB0-D84A-44D9-8DDA-E5F494BE9C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6747" y="286570"/>
            <a:ext cx="8058506" cy="628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17253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4C36A7-0236-4FA9-AEDD-A3C5BF54E079}"/>
              </a:ext>
            </a:extLst>
          </p:cNvPr>
          <p:cNvPicPr/>
          <p:nvPr/>
        </p:nvPicPr>
        <p:blipFill rotWithShape="1">
          <a:blip r:embed="rId2"/>
          <a:srcRect r="41556" b="37847"/>
          <a:stretch/>
        </p:blipFill>
        <p:spPr>
          <a:xfrm>
            <a:off x="788453" y="1818507"/>
            <a:ext cx="5080502" cy="32209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A07370-5C43-408D-BB8F-FD6B544D750E}"/>
              </a:ext>
            </a:extLst>
          </p:cNvPr>
          <p:cNvPicPr/>
          <p:nvPr/>
        </p:nvPicPr>
        <p:blipFill rotWithShape="1">
          <a:blip r:embed="rId2"/>
          <a:srcRect l="59372"/>
          <a:stretch/>
        </p:blipFill>
        <p:spPr>
          <a:xfrm>
            <a:off x="6888415" y="520279"/>
            <a:ext cx="3964626" cy="581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57621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6E0D17-356C-4340-AD7D-105E2165AD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28813" y="670146"/>
            <a:ext cx="6934374" cy="551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77682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131847-866E-4008-BE58-6F612ABA4C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12062" y="729868"/>
            <a:ext cx="6767875" cy="539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37640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DFA569-A35B-49F4-9077-66DC2D2667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77621" y="458150"/>
            <a:ext cx="7436757" cy="594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646576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9CC535-5D17-42C4-BB20-62A23C2367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31812" y="1009332"/>
            <a:ext cx="5067935" cy="48393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E8BF9B-9C90-46B5-9FEA-636AC42121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99748" y="1009332"/>
            <a:ext cx="3096392" cy="483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92003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4C1C61-D682-4E8B-9860-4B9CA925E6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28053" y="1233487"/>
            <a:ext cx="4820285" cy="43910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FAD544-36F7-42E0-8F86-50089ECF7B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43664" y="1233487"/>
            <a:ext cx="4826036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05616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853B70-E3C2-4D4E-9A2A-A0D0A8AA1C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2249" y="207412"/>
            <a:ext cx="3940455" cy="64431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10FF60-40F3-4500-97FA-45DD539B8C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49323" y="207412"/>
            <a:ext cx="3941708" cy="64431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149721-FD46-465F-81D6-17642AF73B2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89574" y="486261"/>
            <a:ext cx="3929783" cy="58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25906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76B57A-1FAE-4C78-AEC5-86EC5919F21F}"/>
              </a:ext>
            </a:extLst>
          </p:cNvPr>
          <p:cNvPicPr/>
          <p:nvPr/>
        </p:nvPicPr>
        <p:blipFill rotWithShape="1">
          <a:blip r:embed="rId2"/>
          <a:srcRect b="3095"/>
          <a:stretch/>
        </p:blipFill>
        <p:spPr>
          <a:xfrm>
            <a:off x="1894115" y="2219370"/>
            <a:ext cx="3152677" cy="24192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B6E35F-70AF-4F65-9586-1AC481760AF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11555" y="529402"/>
            <a:ext cx="3818131" cy="579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43744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6EB504-1C69-48F2-A03A-2417ADB5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8815147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E8CD33-23FB-45B6-94F6-B80E4B63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404655"/>
            <a:ext cx="8926171" cy="40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36454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CCDFA-19C4-4BBE-8E71-FAD6744E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F8EC4D-4A5E-4977-BF1E-40A9C27827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8979" y="2319636"/>
            <a:ext cx="9654041" cy="221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265774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246374-1B38-498D-A944-3DC5090CC5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33482" y="272322"/>
            <a:ext cx="8525036" cy="631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51891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AF91A3-7BF7-4FAC-81A6-AA37A343EF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7174" y="888357"/>
            <a:ext cx="11077648" cy="24286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7001DE-5D98-4E25-9A63-6322FA68EE9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2617" y="3540968"/>
            <a:ext cx="11286763" cy="24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23062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F7A3C6-2FB7-4DC8-8A9B-5C709587B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099" y="1118865"/>
            <a:ext cx="7887801" cy="46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96753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7E9A9F-0421-4816-BC0B-FEBAAFCD8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337" y="599934"/>
            <a:ext cx="6087325" cy="2000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4B883C5-D0D8-4AA7-A44D-089E68B54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944" y="2743233"/>
            <a:ext cx="5830114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20E634-8A91-4D42-A37E-C94EDCC6E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812" y="3791004"/>
            <a:ext cx="6106377" cy="914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D99B1A-FB7D-4B1B-A536-B2B2DE0F6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1610" y="4838775"/>
            <a:ext cx="6106377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86422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85EFDA-D7CE-4981-9D56-03269528E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954" y="840854"/>
            <a:ext cx="10390092" cy="51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0138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C152B3-A24F-4E71-AD46-4DB959C16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493032-2B27-4678-825E-297AB7C55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r="1192"/>
          <a:stretch/>
        </p:blipFill>
        <p:spPr>
          <a:xfrm>
            <a:off x="838200" y="1690688"/>
            <a:ext cx="4139654" cy="1819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7B3DDBB-E2BB-419E-979F-EF528C829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308" y="1690688"/>
            <a:ext cx="5725324" cy="181952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ABA2858-AF6B-4818-881E-064CD6E91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730866"/>
            <a:ext cx="6525536" cy="12574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A47D21-399F-484E-BFD3-ED6630C6B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2147" y="5218513"/>
            <a:ext cx="5398416" cy="128458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6232C0-07D9-4E59-84B0-618FC510FF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1970" y="3730864"/>
            <a:ext cx="3524742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35807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AED7D3-EBF9-47A2-AEB1-923535A5C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42" y="449213"/>
            <a:ext cx="7278116" cy="25149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3EF83E-A7C3-4D65-9618-27398F58C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942" y="3360362"/>
            <a:ext cx="7278116" cy="30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53603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147CAD-DEE8-405B-B721-362C41515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416" y="1876208"/>
            <a:ext cx="7297168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90661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26C7BE-DFC3-4825-B32F-302132629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61" y="1436378"/>
            <a:ext cx="10305277" cy="398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2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66E376A-1CF0-4B00-94B5-B46CC8C31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7422" y="2896254"/>
            <a:ext cx="1667108" cy="933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97F172-D8B9-4466-863A-ABF986717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48" y="102152"/>
            <a:ext cx="3832739" cy="32608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FD9944-8A88-4827-8A0B-A3F8AEEC1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746" y="109293"/>
            <a:ext cx="3847580" cy="32608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1B616E-6D7F-45D7-97BD-4FCB3ED9F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48" y="3365424"/>
            <a:ext cx="3832740" cy="326089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854499-3647-49C8-BA04-23E7C554A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587" y="3370185"/>
            <a:ext cx="3832739" cy="325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4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4248BF-C8D1-46F5-B032-0E2722AA1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355" y="130566"/>
            <a:ext cx="6271290" cy="16549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3E55FC-740D-42EA-826F-E89AFC0D6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39" y="1867336"/>
            <a:ext cx="5936517" cy="18259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192EAE-2463-4C6A-B213-C46545673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355" y="3775172"/>
            <a:ext cx="6271290" cy="13234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DCB2DEE-8C7C-435F-A15D-254AF9718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176" y="5180476"/>
            <a:ext cx="6925642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18810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C56DD-BD9B-42E2-9469-D92E61D1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16</a:t>
            </a:r>
          </a:p>
        </p:txBody>
      </p:sp>
    </p:spTree>
    <p:extLst>
      <p:ext uri="{BB962C8B-B14F-4D97-AF65-F5344CB8AC3E}">
        <p14:creationId xmlns:p14="http://schemas.microsoft.com/office/powerpoint/2010/main" val="4184721760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3F63AA-9AC5-48B7-9209-A99234879E8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5815" y="1290637"/>
            <a:ext cx="4848860" cy="42767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96285F-88D5-4F83-A882-0555FD79DA4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97327" y="1285874"/>
            <a:ext cx="484886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08562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813548-FC02-47AE-8D66-F71E19568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441" y="1018838"/>
            <a:ext cx="8183117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693975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C34C3B-ED0E-4222-ABEA-6723E45A3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933" y="682359"/>
            <a:ext cx="8366133" cy="549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865907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21DEF7-AC8F-4E23-ABA6-72257ED2D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798" y="2086649"/>
            <a:ext cx="8672404" cy="268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11572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8B7AA3-EC34-455E-AFED-3F4BC27DB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88" y="1818557"/>
            <a:ext cx="11193624" cy="322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41116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CB6569-324C-45DF-B15A-9EB355B1C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309" y="791293"/>
            <a:ext cx="7305382" cy="527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860377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D7E4CC-2F16-4068-A2BA-9D4FDB83E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686" y="320691"/>
            <a:ext cx="7002627" cy="621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24231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154DB0-D84A-44D9-8DDA-E5F494BE9C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6747" y="286570"/>
            <a:ext cx="8058506" cy="628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59116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4C36A7-0236-4FA9-AEDD-A3C5BF54E079}"/>
              </a:ext>
            </a:extLst>
          </p:cNvPr>
          <p:cNvPicPr/>
          <p:nvPr/>
        </p:nvPicPr>
        <p:blipFill rotWithShape="1">
          <a:blip r:embed="rId2"/>
          <a:srcRect r="41556" b="37847"/>
          <a:stretch/>
        </p:blipFill>
        <p:spPr>
          <a:xfrm>
            <a:off x="788453" y="1818507"/>
            <a:ext cx="5080502" cy="32209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A07370-5C43-408D-BB8F-FD6B544D750E}"/>
              </a:ext>
            </a:extLst>
          </p:cNvPr>
          <p:cNvPicPr/>
          <p:nvPr/>
        </p:nvPicPr>
        <p:blipFill rotWithShape="1">
          <a:blip r:embed="rId2"/>
          <a:srcRect l="59372"/>
          <a:stretch/>
        </p:blipFill>
        <p:spPr>
          <a:xfrm>
            <a:off x="6888415" y="520279"/>
            <a:ext cx="3964626" cy="581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E68765-9AC2-43D7-AB3F-BCB26425F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33" y="1528497"/>
            <a:ext cx="5620534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24933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24089-646B-48EF-AFAF-6C85735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650188483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2D3F9-B2D9-4366-BBDF-47657F4F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933630655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77463F-A629-4329-A005-18B81C8E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5C73FAD-1022-42FC-9E02-42FBDB163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6453" y="2842284"/>
            <a:ext cx="10259094" cy="187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41510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CA02DB3-E4BA-4B8F-8A53-95839D3F9E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77702" y="799959"/>
            <a:ext cx="10036596" cy="525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94504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E0E2AF-0551-419C-8F2A-63BDD12C3E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757" y="238277"/>
            <a:ext cx="11176485" cy="22842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BBB277-D5F1-4AEB-9359-812FAAE3BB7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07114" y="3365367"/>
            <a:ext cx="10577771" cy="292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92176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0FE04D-5796-44C2-A711-96A450F0A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556" y="731003"/>
            <a:ext cx="9610887" cy="539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76314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5A5CE5-2875-4877-9DA5-0737CFF88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811" y="1486997"/>
            <a:ext cx="6106377" cy="23911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34B55F-E533-4664-9E0C-52E68D089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100" y="3929424"/>
            <a:ext cx="6077798" cy="9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91110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B41B9A-4B5B-4DF3-81A3-F37E09F6F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863" y="1018838"/>
            <a:ext cx="7878274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376590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A54263-D731-4BD2-8B5A-96BCC752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092865-B18D-4B93-9FC8-2CFD156AB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259" y="2161998"/>
            <a:ext cx="3429479" cy="126700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3B6FCF-DD12-4662-B92A-6BDBE8942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889" y="3900311"/>
            <a:ext cx="6954220" cy="223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79794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526372-E65E-4DBB-88BA-3971EAE8D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653" y="131056"/>
            <a:ext cx="6944694" cy="222916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E2D89D-DDC2-48D4-99F0-664829C69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06" y="2509141"/>
            <a:ext cx="11548188" cy="183971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4E7BC3-9FFF-4557-A77D-908F917E7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53" y="4497783"/>
            <a:ext cx="11870094" cy="189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034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464177-C899-4691-AC41-F531B522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450451-6B4C-4FAB-A4FB-CD5E3262E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2098349"/>
            <a:ext cx="11660227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34149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966AA6-78E4-4777-B853-E8C4C1723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652" y="508848"/>
            <a:ext cx="6944694" cy="22386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0C1FC5-0E63-4EB2-B5AA-8A7072FB0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904" y="2977434"/>
            <a:ext cx="7314191" cy="289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7531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BDA0F3-FFA2-47B1-8C5C-55CE280A6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647312"/>
            <a:ext cx="11688806" cy="27816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A3A3EE-0BDB-4613-B608-906D73CC2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97" y="4183003"/>
            <a:ext cx="11688807" cy="211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50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6D8207-8EEB-4E0C-ADF8-DA4B560D4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89" y="2294479"/>
            <a:ext cx="6516221" cy="226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798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3D4F6-8962-46AD-A3D6-3607F1E5B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2</a:t>
            </a:r>
          </a:p>
        </p:txBody>
      </p:sp>
    </p:spTree>
    <p:extLst>
      <p:ext uri="{BB962C8B-B14F-4D97-AF65-F5344CB8AC3E}">
        <p14:creationId xmlns:p14="http://schemas.microsoft.com/office/powerpoint/2010/main" val="28356061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325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D066F3E-12AC-443A-93ED-4766B22974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3998" y="2876549"/>
            <a:ext cx="2019300" cy="1104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D7C18D-6F0D-4DE1-B5EC-7D96D5144E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70717" y="990281"/>
            <a:ext cx="3800475" cy="487743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81D9DEA-BEF7-4074-B217-26F55ED02864}"/>
              </a:ext>
            </a:extLst>
          </p:cNvPr>
          <p:cNvSpPr/>
          <p:nvPr/>
        </p:nvSpPr>
        <p:spPr>
          <a:xfrm>
            <a:off x="9049954" y="620950"/>
            <a:ext cx="2106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БУХ: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7FBE7B-F9F3-400F-9DA8-3B66167FA20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8612" y="990282"/>
            <a:ext cx="3162009" cy="52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914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91A539-F00F-4769-80D7-439BAEB07C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42982" y="292753"/>
            <a:ext cx="5106035" cy="13239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00D21A-9B9D-4E30-8857-E48A936877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06799" y="1928550"/>
            <a:ext cx="4978400" cy="400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874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EF8ECF-D105-44CB-B730-1B7CE281E1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786" y="1652269"/>
            <a:ext cx="5940425" cy="35534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A62570-F386-49EF-A4D5-9752E9A724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3791" y="1369376"/>
            <a:ext cx="5940425" cy="41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2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4111FB-5505-43CF-AB48-605AB583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86" y="2330371"/>
            <a:ext cx="4061352" cy="2197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CDC1BF-2A40-437E-9D09-8C163C173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393" y="2885998"/>
            <a:ext cx="2067213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9C8021-FFF7-4E51-86B8-117C2C2D7A8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51161" y="509697"/>
            <a:ext cx="3470493" cy="583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611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4BB3B5-2A7A-478E-9269-7E09F51FC1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196" y="1995207"/>
            <a:ext cx="11177607" cy="286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706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03BBC9-36EF-4724-A9A1-82E119F641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9049" y="947420"/>
            <a:ext cx="5601335" cy="4963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3BAC62-4AE1-4DF1-8467-5A14341F8F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1618" y="947420"/>
            <a:ext cx="5616445" cy="49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524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951ADF-56B4-45B3-89F8-58CE989EA4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3496" y="630919"/>
            <a:ext cx="6305008" cy="559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682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69930A-1A90-4932-BF23-3C8EFEF5F3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4313" y="2614610"/>
            <a:ext cx="1914525" cy="1628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EF01D8-6857-42D7-A2CB-B13C3E16847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3141" y="561654"/>
            <a:ext cx="3810000" cy="57346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129050-32D4-4F97-94B0-55B2C3B75D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17212" y="523554"/>
            <a:ext cx="3800475" cy="577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848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B8B40-2E1A-4882-8DBA-254E44AD3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131136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C7B86-3068-42C9-9B37-C7A2748040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7772" y="1204911"/>
            <a:ext cx="5314950" cy="44481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6A2941-B084-4833-84AC-B2D2E6203BE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49280" y="1204912"/>
            <a:ext cx="5303593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887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19316E-D22E-43E2-8AF0-BEB056A546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1074" y="2324735"/>
            <a:ext cx="3009900" cy="2208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BF75F2-9712-4665-A5D1-8B4462061E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21508" y="837556"/>
            <a:ext cx="3642191" cy="51828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3CAD48-7074-4113-9B22-1E9EFBC0209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54233" y="837556"/>
            <a:ext cx="3316693" cy="518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287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6D8860-99F8-499B-8B10-F6C0386C1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995023"/>
            <a:ext cx="5868219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350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616A8-EE32-40C8-BC38-F7E98660E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ЗАТРАТЫ</a:t>
            </a:r>
          </a:p>
        </p:txBody>
      </p:sp>
    </p:spTree>
    <p:extLst>
      <p:ext uri="{BB962C8B-B14F-4D97-AF65-F5344CB8AC3E}">
        <p14:creationId xmlns:p14="http://schemas.microsoft.com/office/powerpoint/2010/main" val="250696500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79EB1-70A7-456C-8FD4-70398F44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174F6C8-A9D1-49DC-A34F-56A2538AF16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1147" y="2525001"/>
            <a:ext cx="7709705" cy="25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15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C229A70-B5B4-455A-B7E8-96376CAAD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662" y="456714"/>
            <a:ext cx="7040675" cy="59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753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6C1C7D-D720-49CB-A9C9-955F85B772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84553" y="876084"/>
            <a:ext cx="7622894" cy="51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625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0A9AC6-A5F3-47A3-A495-1DAB76A950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92749" y="1093694"/>
            <a:ext cx="6606502" cy="19300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05EE23-3EE6-4633-BA87-FB8FAB71E37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44521" y="3236278"/>
            <a:ext cx="8302958" cy="214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5904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5BEEFB-78FD-4E30-9E89-5973A7B7F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218891"/>
            <a:ext cx="8926171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113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70B2E3-230D-46B0-86D9-E3221912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564776"/>
            <a:ext cx="6897063" cy="2210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EEACD3-A5D1-4F93-9F0E-EBF548B6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6" y="2824190"/>
            <a:ext cx="6630325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C610-CDBE-44AD-A30B-52C77FF11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09" y="3959498"/>
            <a:ext cx="6639852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038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57601F-F51E-49AA-AAC3-2EC2F3762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394372"/>
            <a:ext cx="6611273" cy="10669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F90374-DB8A-4033-9C76-0587480D6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363" y="1591441"/>
            <a:ext cx="6611273" cy="1057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EBB49A-BBB0-4AC9-A243-0DAA5BEB2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416" y="2778984"/>
            <a:ext cx="6773220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392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E26FC6-7B20-49A1-B264-9907D7A30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6F68A24-C09A-40A9-BC8F-62D4F12DC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49975"/>
            <a:ext cx="10515600" cy="330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550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27896B-307C-4404-A9BC-E56B6578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937652"/>
            <a:ext cx="11383964" cy="15432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FAEBB8-CFD7-4355-979B-F106F498A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661" y="2617693"/>
            <a:ext cx="10142677" cy="321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635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79185E-401D-4FC1-96C4-E3243C17C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1766655"/>
            <a:ext cx="11374437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503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164511-8250-46EE-9FE8-F654CF138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3" y="607464"/>
            <a:ext cx="11364911" cy="2505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E75506-C434-4945-B7E7-187EDCD9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86" y="3449695"/>
            <a:ext cx="11170024" cy="280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5054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B42524-E69D-4EEA-8195-F40205E8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18" y="1858674"/>
            <a:ext cx="6880763" cy="314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9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EB3CC4-82B1-45E5-9D05-7E6CDA6E27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606" y="1103971"/>
            <a:ext cx="7280788" cy="465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57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CA238-BB36-4DF2-A215-BA8E20EF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3</a:t>
            </a:r>
          </a:p>
        </p:txBody>
      </p:sp>
    </p:spTree>
    <p:extLst>
      <p:ext uri="{BB962C8B-B14F-4D97-AF65-F5344CB8AC3E}">
        <p14:creationId xmlns:p14="http://schemas.microsoft.com/office/powerpoint/2010/main" val="25825491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662C4-F2F4-4FD4-96D1-ACFFD3DA1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Убрали количество в регистре бухгалтерии и количественный признак учета</a:t>
            </a:r>
          </a:p>
        </p:txBody>
      </p:sp>
    </p:spTree>
    <p:extLst>
      <p:ext uri="{BB962C8B-B14F-4D97-AF65-F5344CB8AC3E}">
        <p14:creationId xmlns:p14="http://schemas.microsoft.com/office/powerpoint/2010/main" val="29036190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43EBEE-FFAD-4BB3-966B-A1D6A1B0C5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534" y="1138907"/>
            <a:ext cx="5770867" cy="45801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5C0C64-6A22-40B6-82F3-35AE8FD071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39436" y="1138907"/>
            <a:ext cx="5804030" cy="458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313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3BC2EE-647B-4BB3-A1CB-4DE0CCEE17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08681" y="2882571"/>
            <a:ext cx="2436525" cy="10928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AB25C3-8EE3-44A8-AAC7-A20AE151A0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31909" y="475931"/>
            <a:ext cx="3771900" cy="590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8864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604649-D678-41A8-9423-63D082CF89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6" y="593814"/>
            <a:ext cx="5940425" cy="35407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756A0F-3F58-42C4-BF17-03342E0AA7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1082" y="4493806"/>
            <a:ext cx="7129835" cy="147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243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927F6C-6EC3-4278-AF47-FDA5DC49B6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725" y="1568718"/>
            <a:ext cx="5562963" cy="13801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26C92E-5F15-4335-B76D-A77CDF0FE5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18400" y="3909171"/>
            <a:ext cx="2741615" cy="13620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EA578A-A277-49F4-ACBE-E4B027AD4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202" y="1014075"/>
            <a:ext cx="3648584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982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41DB3A-F80B-4666-AEA2-B0326F929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725" y="1066230"/>
            <a:ext cx="9702549" cy="47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066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DA7EE1-750F-470B-B06F-49EBD118DA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80366" y="1161881"/>
            <a:ext cx="6631268" cy="453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394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908716-C7A8-48BE-85D5-51613D8835E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58471" y="2377745"/>
            <a:ext cx="3184991" cy="21025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3B1278-723C-454E-9E1B-43D1581E8E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25477" y="674873"/>
            <a:ext cx="3374969" cy="550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884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659F29-AF6B-4C28-B842-A8BD062AEA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330" y="2358334"/>
            <a:ext cx="1972279" cy="21413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AF18B0-A086-4702-BA96-C3431C6E48E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32255" y="989381"/>
            <a:ext cx="3089729" cy="487923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53E7D35-86B9-40C9-90C8-51C71E985F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24630" y="989381"/>
            <a:ext cx="3097709" cy="48792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2CE6C3-35AE-43D0-9847-25E68EEF2C1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824985" y="989381"/>
            <a:ext cx="3095305" cy="487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7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EEEB08-87E5-4C2A-B4E5-25FD976825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844" y="642620"/>
            <a:ext cx="4230259" cy="5143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B77DF-6F7A-4F04-B371-271C54FFD3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646897" y="642620"/>
            <a:ext cx="4230259" cy="51432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31F813-9485-4BF1-8B44-692F31D6CA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072062" y="2944151"/>
            <a:ext cx="20478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932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2CAB7F-54F6-41D8-BC2C-0BC9F286D9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329" y="749953"/>
            <a:ext cx="4582893" cy="38405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0A6FB6-F4D9-490B-891D-E905EB743A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55703" y="5020235"/>
            <a:ext cx="3014295" cy="11774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D72DEA-B2B0-42FD-ABA2-84E41E8313A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02473" y="1089351"/>
            <a:ext cx="3119531" cy="46792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BB2BE0-45DC-4A8D-AE13-6A2C64E44AE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36578" y="1089350"/>
            <a:ext cx="2814449" cy="467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7687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D28341-C7B1-4A48-9E8F-AE3A3AC53C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4717" y="1847850"/>
            <a:ext cx="3810000" cy="31623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31CD91-BCAA-4B4B-B86C-3511583495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466850"/>
            <a:ext cx="4114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002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B88FB3-1983-4224-AA94-6D72D14D0A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14178" y="2692739"/>
            <a:ext cx="1971675" cy="14725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906540-8CD6-4714-A7FF-7A1A01A7168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6520" y="775852"/>
            <a:ext cx="3471302" cy="530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0859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8A87D0-24CF-45EE-8DF6-C2498D968D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89693" y="2536825"/>
            <a:ext cx="5940425" cy="1784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2F80A6-4A2D-4479-AC68-507C31666A1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1882" y="1110601"/>
            <a:ext cx="5024010" cy="463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5925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43EF5-03E6-4BA9-8A67-C9A41E7E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7165411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CF115F-E3C2-4895-9DAA-B54DC868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0313302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92C02A-5852-4872-9D9A-68FE336181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0186" y="618490"/>
            <a:ext cx="5940425" cy="2390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5C4CAD-BE2F-43D9-811B-973E806FF9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0186" y="3429000"/>
            <a:ext cx="5940425" cy="28105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7D13C8-2DA7-45B1-A795-00F710B933D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51544" y="618490"/>
            <a:ext cx="4965766" cy="562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32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AE1E43-194D-43F8-87C6-8650AF5775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905" y="1854206"/>
            <a:ext cx="6320117" cy="31495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7015DC-A61E-4929-8C72-16E2B05768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19365" y="792565"/>
            <a:ext cx="4651841" cy="527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1414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737AFA-8153-4AF0-AA8B-7873A11D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ФОРМЫ КОРРЕКТИРОВКИ</a:t>
            </a:r>
          </a:p>
        </p:txBody>
      </p:sp>
    </p:spTree>
    <p:extLst>
      <p:ext uri="{BB962C8B-B14F-4D97-AF65-F5344CB8AC3E}">
        <p14:creationId xmlns:p14="http://schemas.microsoft.com/office/powerpoint/2010/main" val="268997127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981ED-FF4A-4BBA-A726-24F8D27D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67A04D2-C364-45C9-A037-B6EC3F3C6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418" y="2814918"/>
            <a:ext cx="7763163" cy="250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05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82231-3939-40ED-BEEB-D43B7C3206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90987" y="1776412"/>
            <a:ext cx="4010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202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73AD25-68E8-47D6-9E84-AD24BB3374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85649" y="686373"/>
            <a:ext cx="6220702" cy="548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456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8F9FEB-60BB-4D77-A554-3AAAA9C881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23188" y="1091177"/>
            <a:ext cx="7945624" cy="467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980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66EE15-4A06-4135-8A3B-7275E5870C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95986" y="1838325"/>
            <a:ext cx="3800475" cy="3181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BE8D44-761B-4F6F-8B18-15414BF83C2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46669" y="2828925"/>
            <a:ext cx="469646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5234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D60637-D54B-43A8-801C-6748E528E1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5481" y="196061"/>
            <a:ext cx="9301037" cy="19655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63E2C1-A78F-4C0C-96B3-232667DE566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25122" y="2420470"/>
            <a:ext cx="3341756" cy="410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830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249F89-27B7-4A84-8C9F-7D82F254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109339"/>
            <a:ext cx="8916644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2401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26ADA-F623-49C4-B491-356A3FA1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074" y="1177651"/>
            <a:ext cx="6639852" cy="1257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55372E-C260-4BAD-BB93-4E951032C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811" y="2510336"/>
            <a:ext cx="6468378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6AF6BF-70DE-4CBB-8DA9-E63208501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548" y="3490547"/>
            <a:ext cx="6649378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395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F2C6B8-E484-410E-9D16-5B341B8DD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88" y="802233"/>
            <a:ext cx="11474824" cy="52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046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EFC457-11BD-4E3E-8B4A-50C1C000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6D42F0-9756-4063-8FB1-540ABC7E2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123" y="1690688"/>
            <a:ext cx="8411749" cy="2172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2F01AA-0821-4316-946B-5B2DD81FB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78" y="4149398"/>
            <a:ext cx="11374437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59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C97F12-D52B-4EB3-B87D-4F8DF3BD8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916" y="3187573"/>
            <a:ext cx="6754168" cy="31722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A22A5B-1B32-4E69-A01C-F8ABF3555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443" y="718433"/>
            <a:ext cx="6744641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4851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B1E81E-9889-47F0-A337-EA82F9058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679" y="247206"/>
            <a:ext cx="6744641" cy="318179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D10D80-EF31-4F6B-8D95-539543FA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678" y="3509740"/>
            <a:ext cx="6744641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377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</TotalTime>
  <Words>23404</Words>
  <Application>Microsoft Office PowerPoint</Application>
  <PresentationFormat>Широкоэкранный</PresentationFormat>
  <Paragraphs>3220</Paragraphs>
  <Slides>420</Slides>
  <Notes>52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420</vt:i4>
      </vt:variant>
    </vt:vector>
  </HeadingPairs>
  <TitlesOfParts>
    <vt:vector size="425" baseType="lpstr">
      <vt:lpstr>Arial</vt:lpstr>
      <vt:lpstr>Calibri</vt:lpstr>
      <vt:lpstr>Calibri Light</vt:lpstr>
      <vt:lpstr>Times New Roman</vt:lpstr>
      <vt:lpstr>Тема Office</vt:lpstr>
      <vt:lpstr>Решения БУ</vt:lpstr>
      <vt:lpstr>База</vt:lpstr>
      <vt:lpstr>Включить разделение итогов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ПЕРЕСЧЕТ СУММ</vt:lpstr>
      <vt:lpstr>ПЕРЕСЧЕТ СУММ</vt:lpstr>
      <vt:lpstr>ПЕРЕСЧЕТ СУММ</vt:lpstr>
      <vt:lpstr>В приходной и расходной</vt:lpstr>
      <vt:lpstr>В регистре запрет незаполненных значений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Презентация PowerPoint</vt:lpstr>
      <vt:lpstr>Презентация PowerPoint</vt:lpstr>
      <vt:lpstr>Презентация PowerPoint</vt:lpstr>
      <vt:lpstr>КОД ЗАТРАТЫ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3</vt:lpstr>
      <vt:lpstr>Убрали количество в регистре бухгалтерии и количественный признак учета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Презентация PowerPoint</vt:lpstr>
      <vt:lpstr>Презентация PowerPoint</vt:lpstr>
      <vt:lpstr>КОД ФОРМЫ КОРРЕКТИРОВКИ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РАСЧЕТ СУММ ДОКУМЕТА КУПЛИ-ПРОДАЖА:</vt:lpstr>
      <vt:lpstr>Презентация PowerPoint</vt:lpstr>
      <vt:lpstr>КОД КУПЛИ ПРОДАЖИ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5</vt:lpstr>
      <vt:lpstr>В ПРИХОДНОЙ И РАСХОДНОЙ: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7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8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Презентация PowerPoint</vt:lpstr>
      <vt:lpstr>Презентация PowerPoint</vt:lpstr>
      <vt:lpstr>Презентация PowerPoint</vt:lpstr>
      <vt:lpstr>Презентация PowerPoint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10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ОТПРАВЛЕНИЯ</vt:lpstr>
      <vt:lpstr>КОД ПРИБЫТИЯ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ОТПРАВЛЕНИЯ</vt:lpstr>
      <vt:lpstr>КОД ПРИБЫТИЯ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СБОРКИ</vt:lpstr>
      <vt:lpstr>Презентация PowerPoint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13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СБОРКИ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15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Решения БУ</dc:title>
  <dc:creator>knyazke@gmail.com</dc:creator>
  <cp:lastModifiedBy>knyazke@gmail.com</cp:lastModifiedBy>
  <cp:revision>667</cp:revision>
  <dcterms:created xsi:type="dcterms:W3CDTF">2024-08-18T10:08:46Z</dcterms:created>
  <dcterms:modified xsi:type="dcterms:W3CDTF">2024-09-08T12:37:15Z</dcterms:modified>
</cp:coreProperties>
</file>

<file path=docProps/thumbnail.jpeg>
</file>